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63" r:id="rId3"/>
    <p:sldId id="264" r:id="rId4"/>
    <p:sldId id="265"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02"/>
    <a:srgbClr val="E2B2A4"/>
    <a:srgbClr val="899EB9"/>
    <a:srgbClr val="726303"/>
    <a:srgbClr val="98781A"/>
    <a:srgbClr val="423B22"/>
    <a:srgbClr val="5E4E43"/>
    <a:srgbClr val="A3887B"/>
    <a:srgbClr val="948168"/>
    <a:srgbClr val="F1D3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F0DBB0-15E0-4FEB-B171-61742476467B}" v="39" dt="2023-05-30T21:42:07.5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56" d="100"/>
          <a:sy n="56" d="100"/>
        </p:scale>
        <p:origin x="1932"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tjie Fryer" userId="52f4a2d0-6342-4d18-92f5-8351e941f5ff" providerId="ADAL" clId="{25F0DBB0-15E0-4FEB-B171-61742476467B}"/>
    <pc:docChg chg="undo custSel modSld">
      <pc:chgData name="Marietjie Fryer" userId="52f4a2d0-6342-4d18-92f5-8351e941f5ff" providerId="ADAL" clId="{25F0DBB0-15E0-4FEB-B171-61742476467B}" dt="2023-05-30T21:42:07.578" v="1087" actId="1037"/>
      <pc:docMkLst>
        <pc:docMk/>
      </pc:docMkLst>
      <pc:sldChg chg="addSp modSp mod">
        <pc:chgData name="Marietjie Fryer" userId="52f4a2d0-6342-4d18-92f5-8351e941f5ff" providerId="ADAL" clId="{25F0DBB0-15E0-4FEB-B171-61742476467B}" dt="2023-05-30T21:42:07.578" v="1087" actId="1037"/>
        <pc:sldMkLst>
          <pc:docMk/>
          <pc:sldMk cId="3519202494" sldId="262"/>
        </pc:sldMkLst>
        <pc:spChg chg="add mod">
          <ac:chgData name="Marietjie Fryer" userId="52f4a2d0-6342-4d18-92f5-8351e941f5ff" providerId="ADAL" clId="{25F0DBB0-15E0-4FEB-B171-61742476467B}" dt="2023-05-30T21:40:04.006" v="1064" actId="14100"/>
          <ac:spMkLst>
            <pc:docMk/>
            <pc:sldMk cId="3519202494" sldId="262"/>
            <ac:spMk id="3" creationId="{84AC7697-47A3-1626-DE11-0377FF0DD510}"/>
          </ac:spMkLst>
        </pc:spChg>
        <pc:spChg chg="mod">
          <ac:chgData name="Marietjie Fryer" userId="52f4a2d0-6342-4d18-92f5-8351e941f5ff" providerId="ADAL" clId="{25F0DBB0-15E0-4FEB-B171-61742476467B}" dt="2023-05-30T21:41:05.730" v="1072" actId="1076"/>
          <ac:spMkLst>
            <pc:docMk/>
            <pc:sldMk cId="3519202494" sldId="262"/>
            <ac:spMk id="7" creationId="{8D24F980-D7D2-4406-2CEA-901D07F570F9}"/>
          </ac:spMkLst>
        </pc:spChg>
        <pc:spChg chg="mod">
          <ac:chgData name="Marietjie Fryer" userId="52f4a2d0-6342-4d18-92f5-8351e941f5ff" providerId="ADAL" clId="{25F0DBB0-15E0-4FEB-B171-61742476467B}" dt="2023-05-30T21:41:13.063" v="1073"/>
          <ac:spMkLst>
            <pc:docMk/>
            <pc:sldMk cId="3519202494" sldId="262"/>
            <ac:spMk id="13" creationId="{21AD71EC-18CA-0AC6-3714-234C17C3F245}"/>
          </ac:spMkLst>
        </pc:spChg>
        <pc:spChg chg="mod">
          <ac:chgData name="Marietjie Fryer" userId="52f4a2d0-6342-4d18-92f5-8351e941f5ff" providerId="ADAL" clId="{25F0DBB0-15E0-4FEB-B171-61742476467B}" dt="2023-05-30T21:41:24.755" v="1075"/>
          <ac:spMkLst>
            <pc:docMk/>
            <pc:sldMk cId="3519202494" sldId="262"/>
            <ac:spMk id="14" creationId="{48213203-6660-79AC-B518-12EE3A5160A6}"/>
          </ac:spMkLst>
        </pc:spChg>
        <pc:spChg chg="mod">
          <ac:chgData name="Marietjie Fryer" userId="52f4a2d0-6342-4d18-92f5-8351e941f5ff" providerId="ADAL" clId="{25F0DBB0-15E0-4FEB-B171-61742476467B}" dt="2023-05-30T21:39:40.982" v="1062" actId="2711"/>
          <ac:spMkLst>
            <pc:docMk/>
            <pc:sldMk cId="3519202494" sldId="262"/>
            <ac:spMk id="19" creationId="{58895788-860F-CE52-C61C-722B7D43F9D3}"/>
          </ac:spMkLst>
        </pc:spChg>
        <pc:grpChg chg="mod">
          <ac:chgData name="Marietjie Fryer" userId="52f4a2d0-6342-4d18-92f5-8351e941f5ff" providerId="ADAL" clId="{25F0DBB0-15E0-4FEB-B171-61742476467B}" dt="2023-05-30T21:41:46.955" v="1078" actId="1076"/>
          <ac:grpSpMkLst>
            <pc:docMk/>
            <pc:sldMk cId="3519202494" sldId="262"/>
            <ac:grpSpMk id="8" creationId="{49D6E478-6BD6-16C9-BFF8-9B4B13FC3BFB}"/>
          </ac:grpSpMkLst>
        </pc:grpChg>
        <pc:picChg chg="mod">
          <ac:chgData name="Marietjie Fryer" userId="52f4a2d0-6342-4d18-92f5-8351e941f5ff" providerId="ADAL" clId="{25F0DBB0-15E0-4FEB-B171-61742476467B}" dt="2023-05-30T21:34:09.653" v="992" actId="1076"/>
          <ac:picMkLst>
            <pc:docMk/>
            <pc:sldMk cId="3519202494" sldId="262"/>
            <ac:picMk id="5" creationId="{28534543-C0ED-7587-6DAA-C3626F4E22E4}"/>
          </ac:picMkLst>
        </pc:picChg>
        <pc:picChg chg="mod">
          <ac:chgData name="Marietjie Fryer" userId="52f4a2d0-6342-4d18-92f5-8351e941f5ff" providerId="ADAL" clId="{25F0DBB0-15E0-4FEB-B171-61742476467B}" dt="2023-05-30T21:32:36.221" v="985" actId="14100"/>
          <ac:picMkLst>
            <pc:docMk/>
            <pc:sldMk cId="3519202494" sldId="262"/>
            <ac:picMk id="15" creationId="{CE54054F-7D17-A45D-3F54-2CBB6AE80219}"/>
          </ac:picMkLst>
        </pc:picChg>
        <pc:picChg chg="mod">
          <ac:chgData name="Marietjie Fryer" userId="52f4a2d0-6342-4d18-92f5-8351e941f5ff" providerId="ADAL" clId="{25F0DBB0-15E0-4FEB-B171-61742476467B}" dt="2023-05-30T21:42:07.578" v="1087" actId="1037"/>
          <ac:picMkLst>
            <pc:docMk/>
            <pc:sldMk cId="3519202494" sldId="262"/>
            <ac:picMk id="27" creationId="{B09C51E1-4DC3-A490-BE6F-31F5DDF51E9F}"/>
          </ac:picMkLst>
        </pc:picChg>
      </pc:sldChg>
      <pc:sldChg chg="addSp delSp modSp mod">
        <pc:chgData name="Marietjie Fryer" userId="52f4a2d0-6342-4d18-92f5-8351e941f5ff" providerId="ADAL" clId="{25F0DBB0-15E0-4FEB-B171-61742476467B}" dt="2023-05-30T21:37:28.915" v="1058" actId="1037"/>
        <pc:sldMkLst>
          <pc:docMk/>
          <pc:sldMk cId="292404582" sldId="263"/>
        </pc:sldMkLst>
        <pc:spChg chg="add mod">
          <ac:chgData name="Marietjie Fryer" userId="52f4a2d0-6342-4d18-92f5-8351e941f5ff" providerId="ADAL" clId="{25F0DBB0-15E0-4FEB-B171-61742476467B}" dt="2023-05-30T21:36:25.380" v="1008" actId="1036"/>
          <ac:spMkLst>
            <pc:docMk/>
            <pc:sldMk cId="292404582" sldId="263"/>
            <ac:spMk id="2" creationId="{1611306E-D0BB-0349-B012-B9D4324CD1E1}"/>
          </ac:spMkLst>
        </pc:spChg>
        <pc:spChg chg="mod">
          <ac:chgData name="Marietjie Fryer" userId="52f4a2d0-6342-4d18-92f5-8351e941f5ff" providerId="ADAL" clId="{25F0DBB0-15E0-4FEB-B171-61742476467B}" dt="2023-05-30T18:37:00.505" v="83" actId="20577"/>
          <ac:spMkLst>
            <pc:docMk/>
            <pc:sldMk cId="292404582" sldId="263"/>
            <ac:spMk id="3" creationId="{2637A1E3-C7B9-A99F-121A-D4C1BA5F76BB}"/>
          </ac:spMkLst>
        </pc:spChg>
        <pc:spChg chg="add mod">
          <ac:chgData name="Marietjie Fryer" userId="52f4a2d0-6342-4d18-92f5-8351e941f5ff" providerId="ADAL" clId="{25F0DBB0-15E0-4FEB-B171-61742476467B}" dt="2023-05-30T21:37:28.915" v="1058" actId="1037"/>
          <ac:spMkLst>
            <pc:docMk/>
            <pc:sldMk cId="292404582" sldId="263"/>
            <ac:spMk id="4" creationId="{046DE363-4FF7-0097-3357-E5B1997F9C1F}"/>
          </ac:spMkLst>
        </pc:spChg>
        <pc:spChg chg="mod">
          <ac:chgData name="Marietjie Fryer" userId="52f4a2d0-6342-4d18-92f5-8351e941f5ff" providerId="ADAL" clId="{25F0DBB0-15E0-4FEB-B171-61742476467B}" dt="2023-05-30T21:30:14.601" v="975" actId="113"/>
          <ac:spMkLst>
            <pc:docMk/>
            <pc:sldMk cId="292404582" sldId="263"/>
            <ac:spMk id="14" creationId="{1F2D5D57-4DE5-774E-CD61-68495CA9A3A0}"/>
          </ac:spMkLst>
        </pc:spChg>
        <pc:spChg chg="del mod">
          <ac:chgData name="Marietjie Fryer" userId="52f4a2d0-6342-4d18-92f5-8351e941f5ff" providerId="ADAL" clId="{25F0DBB0-15E0-4FEB-B171-61742476467B}" dt="2023-05-30T18:22:05.249" v="15" actId="478"/>
          <ac:spMkLst>
            <pc:docMk/>
            <pc:sldMk cId="292404582" sldId="263"/>
            <ac:spMk id="22" creationId="{9DB4B7ED-2963-E04B-C190-0A9C585644AD}"/>
          </ac:spMkLst>
        </pc:spChg>
        <pc:picChg chg="del">
          <ac:chgData name="Marietjie Fryer" userId="52f4a2d0-6342-4d18-92f5-8351e941f5ff" providerId="ADAL" clId="{25F0DBB0-15E0-4FEB-B171-61742476467B}" dt="2023-05-30T18:36:08.649" v="23" actId="478"/>
          <ac:picMkLst>
            <pc:docMk/>
            <pc:sldMk cId="292404582" sldId="263"/>
            <ac:picMk id="37" creationId="{78B8FE31-2074-28E5-5219-FF790DA1BDB0}"/>
          </ac:picMkLst>
        </pc:picChg>
      </pc:sldChg>
      <pc:sldChg chg="addSp delSp modSp mod">
        <pc:chgData name="Marietjie Fryer" userId="52f4a2d0-6342-4d18-92f5-8351e941f5ff" providerId="ADAL" clId="{25F0DBB0-15E0-4FEB-B171-61742476467B}" dt="2023-05-30T21:38:10.208" v="1059" actId="14100"/>
        <pc:sldMkLst>
          <pc:docMk/>
          <pc:sldMk cId="496673889" sldId="264"/>
        </pc:sldMkLst>
        <pc:spChg chg="del">
          <ac:chgData name="Marietjie Fryer" userId="52f4a2d0-6342-4d18-92f5-8351e941f5ff" providerId="ADAL" clId="{25F0DBB0-15E0-4FEB-B171-61742476467B}" dt="2023-05-30T18:22:50.245" v="17" actId="478"/>
          <ac:spMkLst>
            <pc:docMk/>
            <pc:sldMk cId="496673889" sldId="264"/>
            <ac:spMk id="2" creationId="{BBE199E8-E073-887E-88DB-ABCEA7AA05D0}"/>
          </ac:spMkLst>
        </pc:spChg>
        <pc:spChg chg="add mod">
          <ac:chgData name="Marietjie Fryer" userId="52f4a2d0-6342-4d18-92f5-8351e941f5ff" providerId="ADAL" clId="{25F0DBB0-15E0-4FEB-B171-61742476467B}" dt="2023-05-30T20:17:35.193" v="791" actId="114"/>
          <ac:spMkLst>
            <pc:docMk/>
            <pc:sldMk cId="496673889" sldId="264"/>
            <ac:spMk id="3" creationId="{4B6EE41B-E9BB-88C3-3C0B-793851EAA26B}"/>
          </ac:spMkLst>
        </pc:spChg>
        <pc:spChg chg="mod">
          <ac:chgData name="Marietjie Fryer" userId="52f4a2d0-6342-4d18-92f5-8351e941f5ff" providerId="ADAL" clId="{25F0DBB0-15E0-4FEB-B171-61742476467B}" dt="2023-05-30T18:52:40.945" v="217" actId="20577"/>
          <ac:spMkLst>
            <pc:docMk/>
            <pc:sldMk cId="496673889" sldId="264"/>
            <ac:spMk id="4" creationId="{429A9088-8C56-3E65-70B3-DA984070705D}"/>
          </ac:spMkLst>
        </pc:spChg>
        <pc:spChg chg="mod">
          <ac:chgData name="Marietjie Fryer" userId="52f4a2d0-6342-4d18-92f5-8351e941f5ff" providerId="ADAL" clId="{25F0DBB0-15E0-4FEB-B171-61742476467B}" dt="2023-05-30T21:30:25.436" v="976" actId="113"/>
          <ac:spMkLst>
            <pc:docMk/>
            <pc:sldMk cId="496673889" sldId="264"/>
            <ac:spMk id="9" creationId="{06603976-A3F3-EAAC-CA68-67B6EF60114D}"/>
          </ac:spMkLst>
        </pc:spChg>
        <pc:cxnChg chg="mod">
          <ac:chgData name="Marietjie Fryer" userId="52f4a2d0-6342-4d18-92f5-8351e941f5ff" providerId="ADAL" clId="{25F0DBB0-15E0-4FEB-B171-61742476467B}" dt="2023-05-30T21:38:10.208" v="1059" actId="14100"/>
          <ac:cxnSpMkLst>
            <pc:docMk/>
            <pc:sldMk cId="496673889" sldId="264"/>
            <ac:cxnSpMk id="6" creationId="{72A15355-1772-868C-A343-14F3238C9A69}"/>
          </ac:cxnSpMkLst>
        </pc:cxnChg>
      </pc:sldChg>
      <pc:sldChg chg="addSp delSp modSp mod">
        <pc:chgData name="Marietjie Fryer" userId="52f4a2d0-6342-4d18-92f5-8351e941f5ff" providerId="ADAL" clId="{25F0DBB0-15E0-4FEB-B171-61742476467B}" dt="2023-05-30T21:31:27.252" v="981" actId="113"/>
        <pc:sldMkLst>
          <pc:docMk/>
          <pc:sldMk cId="689470317" sldId="265"/>
        </pc:sldMkLst>
        <pc:spChg chg="add mod">
          <ac:chgData name="Marietjie Fryer" userId="52f4a2d0-6342-4d18-92f5-8351e941f5ff" providerId="ADAL" clId="{25F0DBB0-15E0-4FEB-B171-61742476467B}" dt="2023-05-30T21:19:07.911" v="880" actId="6549"/>
          <ac:spMkLst>
            <pc:docMk/>
            <pc:sldMk cId="689470317" sldId="265"/>
            <ac:spMk id="2" creationId="{6E8CD161-0ADC-F368-DBE4-CF9759579542}"/>
          </ac:spMkLst>
        </pc:spChg>
        <pc:spChg chg="mod">
          <ac:chgData name="Marietjie Fryer" userId="52f4a2d0-6342-4d18-92f5-8351e941f5ff" providerId="ADAL" clId="{25F0DBB0-15E0-4FEB-B171-61742476467B}" dt="2023-05-30T21:25:41.408" v="930" actId="6549"/>
          <ac:spMkLst>
            <pc:docMk/>
            <pc:sldMk cId="689470317" sldId="265"/>
            <ac:spMk id="3" creationId="{F561D397-419E-67BF-71FF-AB4D821AB5B7}"/>
          </ac:spMkLst>
        </pc:spChg>
        <pc:spChg chg="add mod">
          <ac:chgData name="Marietjie Fryer" userId="52f4a2d0-6342-4d18-92f5-8351e941f5ff" providerId="ADAL" clId="{25F0DBB0-15E0-4FEB-B171-61742476467B}" dt="2023-05-30T21:31:27.252" v="981" actId="113"/>
          <ac:spMkLst>
            <pc:docMk/>
            <pc:sldMk cId="689470317" sldId="265"/>
            <ac:spMk id="6" creationId="{6D3FA6F0-4F1E-01E8-5EBC-67BB7FA8D29E}"/>
          </ac:spMkLst>
        </pc:spChg>
        <pc:spChg chg="mod">
          <ac:chgData name="Marietjie Fryer" userId="52f4a2d0-6342-4d18-92f5-8351e941f5ff" providerId="ADAL" clId="{25F0DBB0-15E0-4FEB-B171-61742476467B}" dt="2023-05-30T21:19:51.831" v="882" actId="20577"/>
          <ac:spMkLst>
            <pc:docMk/>
            <pc:sldMk cId="689470317" sldId="265"/>
            <ac:spMk id="7" creationId="{580FE5B3-6EDD-67A6-74BE-071C6B35EE03}"/>
          </ac:spMkLst>
        </pc:spChg>
        <pc:spChg chg="mod">
          <ac:chgData name="Marietjie Fryer" userId="52f4a2d0-6342-4d18-92f5-8351e941f5ff" providerId="ADAL" clId="{25F0DBB0-15E0-4FEB-B171-61742476467B}" dt="2023-05-30T21:31:00.585" v="977" actId="113"/>
          <ac:spMkLst>
            <pc:docMk/>
            <pc:sldMk cId="689470317" sldId="265"/>
            <ac:spMk id="8" creationId="{08BC82E3-C046-5CAD-D903-CC19863157D3}"/>
          </ac:spMkLst>
        </pc:spChg>
        <pc:spChg chg="del mod">
          <ac:chgData name="Marietjie Fryer" userId="52f4a2d0-6342-4d18-92f5-8351e941f5ff" providerId="ADAL" clId="{25F0DBB0-15E0-4FEB-B171-61742476467B}" dt="2023-05-30T19:51:37.896" v="569" actId="478"/>
          <ac:spMkLst>
            <pc:docMk/>
            <pc:sldMk cId="689470317" sldId="265"/>
            <ac:spMk id="10" creationId="{0E6F898B-7F2B-5EFE-6F43-0F2D0E3FAF29}"/>
          </ac:spMkLst>
        </pc:spChg>
        <pc:spChg chg="del">
          <ac:chgData name="Marietjie Fryer" userId="52f4a2d0-6342-4d18-92f5-8351e941f5ff" providerId="ADAL" clId="{25F0DBB0-15E0-4FEB-B171-61742476467B}" dt="2023-05-30T18:23:18.486" v="19" actId="478"/>
          <ac:spMkLst>
            <pc:docMk/>
            <pc:sldMk cId="689470317" sldId="265"/>
            <ac:spMk id="11" creationId="{D0D3A034-0A4E-9CE5-E6F2-79D65168C5DA}"/>
          </ac:spMkLst>
        </pc:spChg>
        <pc:spChg chg="mod">
          <ac:chgData name="Marietjie Fryer" userId="52f4a2d0-6342-4d18-92f5-8351e941f5ff" providerId="ADAL" clId="{25F0DBB0-15E0-4FEB-B171-61742476467B}" dt="2023-05-30T21:31:19.808" v="980" actId="113"/>
          <ac:spMkLst>
            <pc:docMk/>
            <pc:sldMk cId="689470317" sldId="265"/>
            <ac:spMk id="12" creationId="{4F4E5234-828E-7387-1196-3ADED128EB66}"/>
          </ac:spMkLst>
        </pc:spChg>
        <pc:spChg chg="add del mod">
          <ac:chgData name="Marietjie Fryer" userId="52f4a2d0-6342-4d18-92f5-8351e941f5ff" providerId="ADAL" clId="{25F0DBB0-15E0-4FEB-B171-61742476467B}" dt="2023-05-30T21:28:25.161" v="962" actId="478"/>
          <ac:spMkLst>
            <pc:docMk/>
            <pc:sldMk cId="689470317" sldId="265"/>
            <ac:spMk id="13" creationId="{9AD874B1-D8D7-0B6B-8C76-4BEB6BA4996F}"/>
          </ac:spMkLst>
        </pc:spChg>
        <pc:spChg chg="mod">
          <ac:chgData name="Marietjie Fryer" userId="52f4a2d0-6342-4d18-92f5-8351e941f5ff" providerId="ADAL" clId="{25F0DBB0-15E0-4FEB-B171-61742476467B}" dt="2023-05-30T21:26:44.464" v="938" actId="207"/>
          <ac:spMkLst>
            <pc:docMk/>
            <pc:sldMk cId="689470317" sldId="265"/>
            <ac:spMk id="15" creationId="{CF9A415E-BB98-563E-BB97-89A5F0A361FA}"/>
          </ac:spMkLst>
        </pc:spChg>
        <pc:spChg chg="mod">
          <ac:chgData name="Marietjie Fryer" userId="52f4a2d0-6342-4d18-92f5-8351e941f5ff" providerId="ADAL" clId="{25F0DBB0-15E0-4FEB-B171-61742476467B}" dt="2023-05-30T21:31:11.696" v="979" actId="113"/>
          <ac:spMkLst>
            <pc:docMk/>
            <pc:sldMk cId="689470317" sldId="265"/>
            <ac:spMk id="17" creationId="{1BFCDEAF-BF02-3E2B-66D6-E4982BAC64BF}"/>
          </ac:spMkLst>
        </pc:spChg>
        <pc:picChg chg="mod">
          <ac:chgData name="Marietjie Fryer" userId="52f4a2d0-6342-4d18-92f5-8351e941f5ff" providerId="ADAL" clId="{25F0DBB0-15E0-4FEB-B171-61742476467B}" dt="2023-05-30T21:26:21.768" v="936" actId="1076"/>
          <ac:picMkLst>
            <pc:docMk/>
            <pc:sldMk cId="689470317" sldId="265"/>
            <ac:picMk id="4" creationId="{1749DBB5-92AE-8948-997A-0C8EF528BD16}"/>
          </ac:picMkLst>
        </pc:picChg>
        <pc:picChg chg="mod">
          <ac:chgData name="Marietjie Fryer" userId="52f4a2d0-6342-4d18-92f5-8351e941f5ff" providerId="ADAL" clId="{25F0DBB0-15E0-4FEB-B171-61742476467B}" dt="2023-05-30T21:26:10.369" v="933" actId="1076"/>
          <ac:picMkLst>
            <pc:docMk/>
            <pc:sldMk cId="689470317" sldId="265"/>
            <ac:picMk id="5" creationId="{663F9C52-4910-60CC-450D-33303529A7FB}"/>
          </ac:picMkLst>
        </pc:picChg>
      </pc:sldChg>
    </pc:docChg>
  </pc:docChgLst>
  <pc:docChgLst>
    <pc:chgData name="HEALEY, Joanne 101 &amp; 4476" userId="f505f990-7f38-42e4-ad7b-cf2c9ef74054" providerId="ADAL" clId="{F38EB0C0-E5A5-480D-90A1-57E3F73A872F}"/>
    <pc:docChg chg="modSld">
      <pc:chgData name="HEALEY, Joanne 101 &amp; 4476" userId="f505f990-7f38-42e4-ad7b-cf2c9ef74054" providerId="ADAL" clId="{F38EB0C0-E5A5-480D-90A1-57E3F73A872F}" dt="2023-05-16T18:54:58.662" v="0" actId="20577"/>
      <pc:docMkLst>
        <pc:docMk/>
      </pc:docMkLst>
      <pc:sldChg chg="modSp mod">
        <pc:chgData name="HEALEY, Joanne 101 &amp; 4476" userId="f505f990-7f38-42e4-ad7b-cf2c9ef74054" providerId="ADAL" clId="{F38EB0C0-E5A5-480D-90A1-57E3F73A872F}" dt="2023-05-16T18:54:58.662" v="0" actId="20577"/>
        <pc:sldMkLst>
          <pc:docMk/>
          <pc:sldMk cId="689470317" sldId="265"/>
        </pc:sldMkLst>
        <pc:spChg chg="mod">
          <ac:chgData name="HEALEY, Joanne 101 &amp; 4476" userId="f505f990-7f38-42e4-ad7b-cf2c9ef74054" providerId="ADAL" clId="{F38EB0C0-E5A5-480D-90A1-57E3F73A872F}" dt="2023-05-16T18:54:58.662" v="0" actId="20577"/>
          <ac:spMkLst>
            <pc:docMk/>
            <pc:sldMk cId="689470317" sldId="265"/>
            <ac:spMk id="7" creationId="{580FE5B3-6EDD-67A6-74BE-071C6B35EE0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199564-554D-48F3-AD4C-2F9B7B5C1C8C}" type="datetimeFigureOut">
              <a:rPr lang="en-ZA" smtClean="0"/>
              <a:t>2023/05/30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47140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199564-554D-48F3-AD4C-2F9B7B5C1C8C}" type="datetimeFigureOut">
              <a:rPr lang="en-ZA" smtClean="0"/>
              <a:t>2023/05/30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2282658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199564-554D-48F3-AD4C-2F9B7B5C1C8C}" type="datetimeFigureOut">
              <a:rPr lang="en-ZA" smtClean="0"/>
              <a:t>2023/05/30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616852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199564-554D-48F3-AD4C-2F9B7B5C1C8C}" type="datetimeFigureOut">
              <a:rPr lang="en-ZA" smtClean="0"/>
              <a:t>2023/05/30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2519238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199564-554D-48F3-AD4C-2F9B7B5C1C8C}" type="datetimeFigureOut">
              <a:rPr lang="en-ZA" smtClean="0"/>
              <a:t>2023/05/30</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3285851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199564-554D-48F3-AD4C-2F9B7B5C1C8C}" type="datetimeFigureOut">
              <a:rPr lang="en-ZA" smtClean="0"/>
              <a:t>2023/05/30</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2094878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199564-554D-48F3-AD4C-2F9B7B5C1C8C}" type="datetimeFigureOut">
              <a:rPr lang="en-ZA" smtClean="0"/>
              <a:t>2023/05/30</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3599350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9199564-554D-48F3-AD4C-2F9B7B5C1C8C}" type="datetimeFigureOut">
              <a:rPr lang="en-ZA" smtClean="0"/>
              <a:t>2023/05/30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2557686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9199564-554D-48F3-AD4C-2F9B7B5C1C8C}" type="datetimeFigureOut">
              <a:rPr lang="en-ZA" smtClean="0"/>
              <a:t>2023/05/30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1860081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199564-554D-48F3-AD4C-2F9B7B5C1C8C}" type="datetimeFigureOut">
              <a:rPr lang="en-ZA" smtClean="0"/>
              <a:t>2023/05/30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1679843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199564-554D-48F3-AD4C-2F9B7B5C1C8C}" type="datetimeFigureOut">
              <a:rPr lang="en-ZA" smtClean="0"/>
              <a:t>2023/05/30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C35290B-DEA5-4E9D-A2CE-0CF45621494E}" type="slidenum">
              <a:rPr lang="en-ZA" smtClean="0"/>
              <a:t>‹#›</a:t>
            </a:fld>
            <a:endParaRPr lang="en-ZA"/>
          </a:p>
        </p:txBody>
      </p:sp>
    </p:spTree>
    <p:extLst>
      <p:ext uri="{BB962C8B-B14F-4D97-AF65-F5344CB8AC3E}">
        <p14:creationId xmlns:p14="http://schemas.microsoft.com/office/powerpoint/2010/main" val="2458233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99EB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9199564-554D-48F3-AD4C-2F9B7B5C1C8C}" type="datetimeFigureOut">
              <a:rPr lang="en-ZA" smtClean="0"/>
              <a:t>2023/05/30</a:t>
            </a:fld>
            <a:endParaRPr lang="en-ZA"/>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C35290B-DEA5-4E9D-A2CE-0CF45621494E}" type="slidenum">
              <a:rPr lang="en-ZA" smtClean="0"/>
              <a:t>‹#›</a:t>
            </a:fld>
            <a:endParaRPr lang="en-ZA"/>
          </a:p>
        </p:txBody>
      </p:sp>
    </p:spTree>
    <p:extLst>
      <p:ext uri="{BB962C8B-B14F-4D97-AF65-F5344CB8AC3E}">
        <p14:creationId xmlns:p14="http://schemas.microsoft.com/office/powerpoint/2010/main" val="13037533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microsoft.com/office/2007/relationships/hdphoto" Target="../media/hdphoto1.wdp"/><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gif"/><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picture containing graphics, circle, graphic design, art&#10;&#10;Description automatically generated">
            <a:extLst>
              <a:ext uri="{FF2B5EF4-FFF2-40B4-BE49-F238E27FC236}">
                <a16:creationId xmlns:a16="http://schemas.microsoft.com/office/drawing/2014/main" id="{CE54054F-7D17-A45D-3F54-2CBB6AE802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91" y="1965564"/>
            <a:ext cx="6873389" cy="7680515"/>
          </a:xfrm>
          <a:prstGeom prst="rect">
            <a:avLst/>
          </a:prstGeom>
        </p:spPr>
      </p:pic>
      <p:sp>
        <p:nvSpPr>
          <p:cNvPr id="14" name="Rectangle 13">
            <a:extLst>
              <a:ext uri="{FF2B5EF4-FFF2-40B4-BE49-F238E27FC236}">
                <a16:creationId xmlns:a16="http://schemas.microsoft.com/office/drawing/2014/main" id="{48213203-6660-79AC-B518-12EE3A5160A6}"/>
              </a:ext>
            </a:extLst>
          </p:cNvPr>
          <p:cNvSpPr/>
          <p:nvPr/>
        </p:nvSpPr>
        <p:spPr>
          <a:xfrm>
            <a:off x="0" y="218756"/>
            <a:ext cx="6857999" cy="1015663"/>
          </a:xfrm>
          <a:prstGeom prst="rect">
            <a:avLst/>
          </a:prstGeom>
        </p:spPr>
        <p:txBody>
          <a:bodyPr wrap="square">
            <a:spAutoFit/>
          </a:bodyPr>
          <a:lstStyle/>
          <a:p>
            <a:pPr algn="ctr"/>
            <a:r>
              <a:rPr lang="en-ZA" sz="6000" b="1" dirty="0">
                <a:effectLst>
                  <a:outerShdw blurRad="38100" dist="38100" dir="2700000" algn="tl">
                    <a:srgbClr val="000000">
                      <a:alpha val="43137"/>
                    </a:srgbClr>
                  </a:outerShdw>
                </a:effectLst>
                <a:latin typeface="Avenir Next LT Pro" panose="020B0504020202020204" pitchFamily="34" charset="0"/>
                <a:cs typeface="Arial" panose="020B0604020202020204" pitchFamily="34" charset="0"/>
              </a:rPr>
              <a:t>Women In IFAA</a:t>
            </a:r>
            <a:endParaRPr lang="en-ZA" sz="8800" b="1" i="1" dirty="0">
              <a:solidFill>
                <a:srgbClr val="FF0000"/>
              </a:solidFill>
              <a:effectLst>
                <a:outerShdw blurRad="38100" dist="38100" dir="2700000" algn="tl">
                  <a:srgbClr val="000000">
                    <a:alpha val="43137"/>
                  </a:srgbClr>
                </a:outerShdw>
              </a:effectLst>
              <a:latin typeface="Avenir Next LT Pro" panose="020B05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9D6E478-6BD6-16C9-BFF8-9B4B13FC3BFB}"/>
              </a:ext>
            </a:extLst>
          </p:cNvPr>
          <p:cNvGrpSpPr/>
          <p:nvPr/>
        </p:nvGrpSpPr>
        <p:grpSpPr>
          <a:xfrm>
            <a:off x="323231" y="1697092"/>
            <a:ext cx="1538177" cy="2356989"/>
            <a:chOff x="227727" y="4681317"/>
            <a:chExt cx="1315943" cy="2066008"/>
          </a:xfrm>
        </p:grpSpPr>
        <p:sp>
          <p:nvSpPr>
            <p:cNvPr id="9" name="Oval 8">
              <a:extLst>
                <a:ext uri="{FF2B5EF4-FFF2-40B4-BE49-F238E27FC236}">
                  <a16:creationId xmlns:a16="http://schemas.microsoft.com/office/drawing/2014/main" id="{10A2F1B2-7BFC-BBA7-4BCA-70DC7C97C75E}"/>
                </a:ext>
              </a:extLst>
            </p:cNvPr>
            <p:cNvSpPr/>
            <p:nvPr/>
          </p:nvSpPr>
          <p:spPr>
            <a:xfrm>
              <a:off x="481389" y="6232658"/>
              <a:ext cx="765544" cy="3494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Isosceles Triangle 9">
              <a:extLst>
                <a:ext uri="{FF2B5EF4-FFF2-40B4-BE49-F238E27FC236}">
                  <a16:creationId xmlns:a16="http://schemas.microsoft.com/office/drawing/2014/main" id="{0F8D7866-EE9C-85A5-17C0-D3A2AB390AFB}"/>
                </a:ext>
              </a:extLst>
            </p:cNvPr>
            <p:cNvSpPr/>
            <p:nvPr/>
          </p:nvSpPr>
          <p:spPr>
            <a:xfrm>
              <a:off x="414670" y="4936037"/>
              <a:ext cx="956930" cy="13434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Grafik 51">
              <a:extLst>
                <a:ext uri="{FF2B5EF4-FFF2-40B4-BE49-F238E27FC236}">
                  <a16:creationId xmlns:a16="http://schemas.microsoft.com/office/drawing/2014/main" id="{8A1715F1-1D1B-BAF4-021E-45B2DC671B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7727" y="4681317"/>
              <a:ext cx="1315943" cy="2066008"/>
            </a:xfrm>
            <a:prstGeom prst="rect">
              <a:avLst/>
            </a:prstGeom>
            <a:noFill/>
          </p:spPr>
        </p:pic>
      </p:grpSp>
      <p:pic>
        <p:nvPicPr>
          <p:cNvPr id="27" name="Picture 2">
            <a:extLst>
              <a:ext uri="{FF2B5EF4-FFF2-40B4-BE49-F238E27FC236}">
                <a16:creationId xmlns:a16="http://schemas.microsoft.com/office/drawing/2014/main" id="{B09C51E1-4DC3-A490-BE6F-31F5DDF51E9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6481" b="78426" l="15000" r="70677">
                        <a14:foregroundMark x1="17188" y1="68148" x2="17188" y2="68148"/>
                        <a14:foregroundMark x1="15000" y1="68426" x2="15000" y2="68426"/>
                        <a14:foregroundMark x1="65313" y1="56944" x2="64635" y2="63056"/>
                        <a14:foregroundMark x1="65781" y1="68519" x2="70625" y2="72685"/>
                        <a14:foregroundMark x1="65365" y1="65370" x2="70573" y2="62130"/>
                        <a14:foregroundMark x1="63646" y1="69630" x2="65885" y2="76852"/>
                        <a14:foregroundMark x1="46042" y1="67760" x2="45313" y2="67778"/>
                        <a14:foregroundMark x1="46075" y1="68430" x2="45885" y2="68426"/>
                        <a14:foregroundMark x1="35990" y1="68981" x2="35938" y2="67500"/>
                        <a14:foregroundMark x1="35990" y1="66111" x2="36094" y2="65833"/>
                        <a14:foregroundMark x1="38281" y1="66389" x2="38438" y2="66667"/>
                        <a14:foregroundMark x1="39631" y1="67685" x2="39948" y2="66944"/>
                        <a14:foregroundMark x1="39115" y1="68889" x2="39631" y2="67685"/>
                        <a14:foregroundMark x1="40573" y1="66389" x2="41667" y2="66204"/>
                        <a14:foregroundMark x1="42292" y1="66481" x2="42708" y2="67778"/>
                        <a14:foregroundMark x1="44010" y1="68796" x2="43906" y2="67685"/>
                        <a14:foregroundMark x1="44167" y1="66759" x2="44740" y2="66574"/>
                        <a14:foregroundMark x1="29583" y1="68611" x2="30156" y2="66667"/>
                        <a14:foregroundMark x1="30521" y1="65463" x2="30521" y2="65463"/>
                        <a14:foregroundMark x1="26615" y1="67870" x2="28750" y2="67778"/>
                        <a14:foregroundMark x1="31979" y1="66111" x2="31979" y2="68426"/>
                        <a14:foregroundMark x1="32813" y1="69074" x2="32969" y2="67870"/>
                        <a14:foregroundMark x1="33385" y1="67037" x2="33542" y2="66944"/>
                        <a14:foregroundMark x1="38021" y1="66204" x2="38281" y2="66389"/>
                        <a14:foregroundMark x1="38021" y1="66574" x2="38333" y2="66667"/>
                        <a14:foregroundMark x1="40573" y1="66759" x2="41615" y2="67037"/>
                        <a14:foregroundMark x1="48385" y1="65741" x2="49583" y2="65833"/>
                        <a14:foregroundMark x1="48958" y1="66296" x2="48906" y2="68426"/>
                        <a14:foregroundMark x1="50313" y1="66481" x2="50521" y2="66759"/>
                        <a14:foregroundMark x1="50729" y1="66667" x2="50417" y2="67037"/>
                        <a14:foregroundMark x1="50677" y1="66481" x2="50677" y2="66481"/>
                        <a14:foregroundMark x1="50677" y1="66852" x2="50313" y2="66852"/>
                        <a14:foregroundMark x1="50313" y1="66574" x2="50781" y2="66667"/>
                        <a14:foregroundMark x1="52604" y1="66574" x2="51615" y2="69259"/>
                        <a14:foregroundMark x1="53177" y1="67500" x2="54063" y2="67037"/>
                        <a14:foregroundMark x1="54063" y1="66852" x2="53490" y2="68519"/>
                        <a14:foregroundMark x1="53750" y1="68796" x2="54010" y2="68704"/>
                        <a14:foregroundMark x1="54844" y1="65370" x2="55729" y2="68704"/>
                        <a14:foregroundMark x1="56094" y1="65648" x2="57135" y2="68611"/>
                        <a14:foregroundMark x1="57813" y1="67407" x2="58385" y2="68704"/>
                        <a14:foregroundMark x1="59427" y1="68889" x2="60313" y2="66759"/>
                        <a14:foregroundMark x1="60313" y1="67222" x2="59688" y2="68889"/>
                        <a14:foregroundMark x1="59271" y1="66574" x2="60313" y2="66667"/>
                        <a14:foregroundMark x1="59271" y1="66389" x2="59583" y2="68148"/>
                        <a14:foregroundMark x1="58438" y1="66574" x2="58229" y2="68148"/>
                        <a14:foregroundMark x1="61146" y1="66759" x2="63229" y2="66389"/>
                        <a14:foregroundMark x1="63125" y1="66667" x2="62604" y2="66667"/>
                        <a14:foregroundMark x1="61250" y1="66852" x2="61250" y2="66852"/>
                        <a14:foregroundMark x1="62448" y1="66944" x2="62448" y2="66944"/>
                        <a14:foregroundMark x1="52552" y1="66574" x2="52240" y2="67593"/>
                        <a14:foregroundMark x1="53073" y1="67407" x2="54063" y2="68889"/>
                        <a14:foregroundMark x1="54844" y1="65648" x2="55417" y2="68333"/>
                        <a14:foregroundMark x1="56198" y1="65833" x2="57240" y2="68704"/>
                        <a14:foregroundMark x1="57760" y1="67685" x2="58594" y2="68796"/>
                        <a14:foregroundMark x1="59323" y1="69444" x2="60156" y2="67037"/>
                        <a14:foregroundMark x1="49896" y1="68333" x2="50156" y2="68426"/>
                        <a14:foregroundMark x1="49740" y1="67593" x2="50260" y2="68611"/>
                        <a14:foregroundMark x1="50104" y1="66852" x2="50052" y2="68889"/>
                        <a14:foregroundMark x1="35938" y1="65648" x2="35938" y2="68611"/>
                        <a14:foregroundMark x1="40521" y1="66204" x2="40521" y2="66204"/>
                        <a14:foregroundMark x1="40417" y1="66574" x2="41458" y2="66574"/>
                        <a14:foregroundMark x1="43750" y1="67315" x2="44688" y2="66852"/>
                        <a14:foregroundMark x1="32865" y1="68796" x2="32865" y2="68704"/>
                        <a14:foregroundMark x1="33385" y1="68519" x2="32604" y2="69167"/>
                        <a14:foregroundMark x1="29896" y1="65648" x2="60469" y2="66574"/>
                        <a14:foregroundMark x1="29531" y1="66759" x2="59844" y2="67593"/>
                        <a14:foregroundMark x1="29844" y1="68333" x2="47552" y2="68704"/>
                        <a14:foregroundMark x1="47552" y1="68704" x2="56406" y2="68333"/>
                        <a14:foregroundMark x1="56406" y1="68333" x2="59896" y2="69074"/>
                        <a14:foregroundMark x1="29583" y1="69537" x2="49219" y2="70278"/>
                        <a14:foregroundMark x1="49219" y1="70278" x2="60104" y2="69907"/>
                        <a14:foregroundMark x1="29688" y1="65463" x2="59896" y2="66574"/>
                        <a14:foregroundMark x1="29792" y1="65000" x2="41302" y2="64722"/>
                        <a14:foregroundMark x1="41302" y1="64722" x2="60417" y2="66204"/>
                        <a14:foregroundMark x1="59896" y1="65370" x2="29688" y2="64630"/>
                        <a14:foregroundMark x1="60104" y1="66019" x2="60156" y2="70000"/>
                        <a14:foregroundMark x1="60469" y1="66019" x2="60417" y2="70093"/>
                        <a14:backgroundMark x1="27604" y1="58333" x2="42760" y2="58519"/>
                      </a14:backgroundRemoval>
                    </a14:imgEffect>
                    <a14:imgEffect>
                      <a14:brightnessContrast contrast="-40000"/>
                    </a14:imgEffect>
                  </a14:imgLayer>
                </a14:imgProps>
              </a:ext>
              <a:ext uri="{28A0092B-C50C-407E-A947-70E740481C1C}">
                <a14:useLocalDpi xmlns:a14="http://schemas.microsoft.com/office/drawing/2010/main" val="0"/>
              </a:ext>
            </a:extLst>
          </a:blip>
          <a:srcRect l="11165" t="53839" r="22636" b="18761"/>
          <a:stretch>
            <a:fillRect/>
          </a:stretch>
        </p:blipFill>
        <p:spPr bwMode="auto">
          <a:xfrm>
            <a:off x="1140614" y="1044382"/>
            <a:ext cx="4816491" cy="112063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8" name="Picture 17">
            <a:extLst>
              <a:ext uri="{FF2B5EF4-FFF2-40B4-BE49-F238E27FC236}">
                <a16:creationId xmlns:a16="http://schemas.microsoft.com/office/drawing/2014/main" id="{5835DC2B-0768-2CA5-58DC-2A66FAAE27B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flipH="1">
            <a:off x="-15391" y="7549011"/>
            <a:ext cx="2619447" cy="2267987"/>
          </a:xfrm>
          <a:prstGeom prst="rect">
            <a:avLst/>
          </a:prstGeom>
        </p:spPr>
      </p:pic>
      <p:pic>
        <p:nvPicPr>
          <p:cNvPr id="5" name="Picture 4">
            <a:extLst>
              <a:ext uri="{FF2B5EF4-FFF2-40B4-BE49-F238E27FC236}">
                <a16:creationId xmlns:a16="http://schemas.microsoft.com/office/drawing/2014/main" id="{28534543-C0ED-7587-6DAA-C3626F4E22E4}"/>
              </a:ext>
            </a:extLst>
          </p:cNvPr>
          <p:cNvPicPr>
            <a:picLocks noChangeAspect="1"/>
          </p:cNvPicPr>
          <p:nvPr/>
        </p:nvPicPr>
        <p:blipFill>
          <a:blip r:embed="rId8"/>
          <a:stretch>
            <a:fillRect/>
          </a:stretch>
        </p:blipFill>
        <p:spPr>
          <a:xfrm>
            <a:off x="2296431" y="4220157"/>
            <a:ext cx="3752114" cy="3231804"/>
          </a:xfrm>
          <a:prstGeom prst="ellipse">
            <a:avLst/>
          </a:prstGeom>
          <a:ln>
            <a:noFill/>
          </a:ln>
          <a:effectLst>
            <a:softEdge rad="635000"/>
          </a:effectLst>
        </p:spPr>
      </p:pic>
      <p:sp>
        <p:nvSpPr>
          <p:cNvPr id="7" name="TextBox 6">
            <a:extLst>
              <a:ext uri="{FF2B5EF4-FFF2-40B4-BE49-F238E27FC236}">
                <a16:creationId xmlns:a16="http://schemas.microsoft.com/office/drawing/2014/main" id="{8D24F980-D7D2-4406-2CEA-901D07F570F9}"/>
              </a:ext>
            </a:extLst>
          </p:cNvPr>
          <p:cNvSpPr txBox="1"/>
          <p:nvPr/>
        </p:nvSpPr>
        <p:spPr>
          <a:xfrm>
            <a:off x="4172488" y="3526018"/>
            <a:ext cx="2551172" cy="523220"/>
          </a:xfrm>
          <a:prstGeom prst="rect">
            <a:avLst/>
          </a:prstGeom>
          <a:noFill/>
        </p:spPr>
        <p:txBody>
          <a:bodyPr wrap="square">
            <a:spAutoFit/>
          </a:bodyPr>
          <a:lstStyle/>
          <a:p>
            <a:pPr algn="ctr"/>
            <a:r>
              <a:rPr lang="en-ZA" sz="2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02 July 2023 </a:t>
            </a:r>
            <a:endParaRPr lang="en-GB" sz="28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21AD71EC-18CA-0AC6-3714-234C17C3F245}"/>
              </a:ext>
            </a:extLst>
          </p:cNvPr>
          <p:cNvSpPr txBox="1"/>
          <p:nvPr/>
        </p:nvSpPr>
        <p:spPr>
          <a:xfrm>
            <a:off x="1" y="2233345"/>
            <a:ext cx="6857997" cy="1077218"/>
          </a:xfrm>
          <a:prstGeom prst="rect">
            <a:avLst/>
          </a:prstGeom>
          <a:noFill/>
        </p:spPr>
        <p:txBody>
          <a:bodyPr wrap="square" rtlCol="0">
            <a:spAutoFit/>
          </a:bodyPr>
          <a:lstStyle/>
          <a:p>
            <a:pPr algn="ctr"/>
            <a:r>
              <a:rPr lang="en-US"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Rovaniemi</a:t>
            </a:r>
          </a:p>
          <a:p>
            <a:pPr algn="ctr"/>
            <a:r>
              <a:rPr lang="en-US"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FINLAND</a:t>
            </a:r>
            <a:endParaRPr lang="en-ZA"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2" name="Picture 1" descr="Logo&#10;&#10;Description automatically generated">
            <a:extLst>
              <a:ext uri="{FF2B5EF4-FFF2-40B4-BE49-F238E27FC236}">
                <a16:creationId xmlns:a16="http://schemas.microsoft.com/office/drawing/2014/main" id="{0BCE50A8-761E-64BD-839F-29B3727F8D9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2591" y="8274292"/>
            <a:ext cx="1542706" cy="1542706"/>
          </a:xfrm>
          <a:prstGeom prst="rect">
            <a:avLst/>
          </a:prstGeom>
        </p:spPr>
      </p:pic>
      <p:pic>
        <p:nvPicPr>
          <p:cNvPr id="4" name="Picture 2" descr="Search in sidebar query">
            <a:extLst>
              <a:ext uri="{FF2B5EF4-FFF2-40B4-BE49-F238E27FC236}">
                <a16:creationId xmlns:a16="http://schemas.microsoft.com/office/drawing/2014/main" id="{42ABF872-9F50-908B-C7DC-C964BFA0D38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973" y="8353711"/>
            <a:ext cx="1430533" cy="143053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58895788-860F-CE52-C61C-722B7D43F9D3}"/>
              </a:ext>
            </a:extLst>
          </p:cNvPr>
          <p:cNvSpPr txBox="1"/>
          <p:nvPr/>
        </p:nvSpPr>
        <p:spPr>
          <a:xfrm>
            <a:off x="2923124" y="7711119"/>
            <a:ext cx="3934877" cy="1323439"/>
          </a:xfrm>
          <a:prstGeom prst="rect">
            <a:avLst/>
          </a:prstGeom>
          <a:noFill/>
        </p:spPr>
        <p:txBody>
          <a:bodyPr wrap="square">
            <a:spAutoFit/>
          </a:bodyPr>
          <a:lstStyle/>
          <a:p>
            <a:pPr marL="285750" indent="-285750">
              <a:buFont typeface="Arial" panose="020B0604020202020204" pitchFamily="34" charset="0"/>
              <a:buChar char="•"/>
            </a:pPr>
            <a:r>
              <a:rPr lang="en-ZA" sz="2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Be prepared for the Ranges</a:t>
            </a:r>
          </a:p>
          <a:p>
            <a:pPr marL="285750" indent="-285750">
              <a:buFont typeface="Arial" panose="020B0604020202020204" pitchFamily="34" charset="0"/>
              <a:buChar char="•"/>
            </a:pPr>
            <a:r>
              <a:rPr lang="en-ZA" sz="2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Sleep Hygiene</a:t>
            </a:r>
          </a:p>
          <a:p>
            <a:pPr marL="285750" indent="-285750">
              <a:buFont typeface="Arial" panose="020B0604020202020204" pitchFamily="34" charset="0"/>
              <a:buChar char="•"/>
            </a:pPr>
            <a:r>
              <a:rPr lang="en-ZA" sz="2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Deal with the “Midnight Sun“</a:t>
            </a:r>
          </a:p>
          <a:p>
            <a:pPr marL="285750" indent="-285750">
              <a:buFont typeface="Arial" panose="020B0604020202020204" pitchFamily="34" charset="0"/>
              <a:buChar char="•"/>
            </a:pPr>
            <a:r>
              <a:rPr lang="en-ZA" sz="2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Phrases/Key Words in Finnish</a:t>
            </a:r>
          </a:p>
        </p:txBody>
      </p:sp>
      <p:sp>
        <p:nvSpPr>
          <p:cNvPr id="3" name="TextBox 2">
            <a:extLst>
              <a:ext uri="{FF2B5EF4-FFF2-40B4-BE49-F238E27FC236}">
                <a16:creationId xmlns:a16="http://schemas.microsoft.com/office/drawing/2014/main" id="{84AC7697-47A3-1626-DE11-0377FF0DD510}"/>
              </a:ext>
            </a:extLst>
          </p:cNvPr>
          <p:cNvSpPr txBox="1"/>
          <p:nvPr/>
        </p:nvSpPr>
        <p:spPr>
          <a:xfrm>
            <a:off x="3035298" y="9284883"/>
            <a:ext cx="3709186" cy="461665"/>
          </a:xfrm>
          <a:prstGeom prst="rect">
            <a:avLst/>
          </a:prstGeom>
          <a:noFill/>
        </p:spPr>
        <p:txBody>
          <a:bodyPr wrap="square" rtlCol="0">
            <a:spAutoFit/>
          </a:bodyPr>
          <a:lstStyle/>
          <a:p>
            <a:pPr algn="ct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www.ifaa-archery.org</a:t>
            </a:r>
          </a:p>
        </p:txBody>
      </p:sp>
    </p:spTree>
    <p:extLst>
      <p:ext uri="{BB962C8B-B14F-4D97-AF65-F5344CB8AC3E}">
        <p14:creationId xmlns:p14="http://schemas.microsoft.com/office/powerpoint/2010/main" val="3519202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C02ED904-7C65-B1F7-58B9-0E4CAAF7787D}"/>
              </a:ext>
            </a:extLst>
          </p:cNvPr>
          <p:cNvCxnSpPr>
            <a:cxnSpLocks/>
          </p:cNvCxnSpPr>
          <p:nvPr/>
        </p:nvCxnSpPr>
        <p:spPr>
          <a:xfrm>
            <a:off x="3429000" y="879031"/>
            <a:ext cx="0" cy="8553450"/>
          </a:xfrm>
          <a:prstGeom prst="line">
            <a:avLst/>
          </a:prstGeom>
          <a:ln w="28575"/>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2637A1E3-C7B9-A99F-121A-D4C1BA5F76BB}"/>
              </a:ext>
            </a:extLst>
          </p:cNvPr>
          <p:cNvSpPr txBox="1"/>
          <p:nvPr/>
        </p:nvSpPr>
        <p:spPr>
          <a:xfrm>
            <a:off x="0" y="1092847"/>
            <a:ext cx="3441223" cy="8494633"/>
          </a:xfrm>
          <a:prstGeom prst="rect">
            <a:avLst/>
          </a:prstGeom>
          <a:noFill/>
        </p:spPr>
        <p:txBody>
          <a:bodyPr wrap="square">
            <a:spAutoFit/>
          </a:bodyPr>
          <a:lstStyle/>
          <a:p>
            <a:pPr algn="just" fontAlgn="base"/>
            <a:r>
              <a:rPr lang="en-US" sz="1300" b="0" i="0" dirty="0">
                <a:effectLst/>
                <a:latin typeface="Arial" panose="020B0604020202020204" pitchFamily="34" charset="0"/>
                <a:cs typeface="Arial" panose="020B0604020202020204" pitchFamily="34" charset="0"/>
              </a:rPr>
              <a:t>One of the best ways to prepare for any event is to </a:t>
            </a:r>
            <a:r>
              <a:rPr lang="en-US" sz="1300" b="1" i="0" u="sng" dirty="0">
                <a:effectLst/>
                <a:latin typeface="Arial" panose="020B0604020202020204" pitchFamily="34" charset="0"/>
                <a:cs typeface="Arial" panose="020B0604020202020204" pitchFamily="34" charset="0"/>
              </a:rPr>
              <a:t>Expect The Unexpected</a:t>
            </a:r>
            <a:r>
              <a:rPr lang="en-US" sz="1300" b="0" i="0" dirty="0">
                <a:effectLst/>
                <a:latin typeface="Arial" panose="020B0604020202020204" pitchFamily="34" charset="0"/>
                <a:cs typeface="Arial" panose="020B0604020202020204" pitchFamily="34" charset="0"/>
              </a:rPr>
              <a:t>. Equipment can break or become misplaced. Bring </a:t>
            </a:r>
            <a:r>
              <a:rPr lang="en-US" sz="1300" b="1" i="0" u="sng" dirty="0">
                <a:effectLst/>
                <a:latin typeface="Arial" panose="020B0604020202020204" pitchFamily="34" charset="0"/>
                <a:cs typeface="Arial" panose="020B0604020202020204" pitchFamily="34" charset="0"/>
              </a:rPr>
              <a:t>back-up equipment and tools</a:t>
            </a:r>
            <a:r>
              <a:rPr lang="en-US" sz="1300" b="0" i="0" dirty="0">
                <a:effectLst/>
                <a:latin typeface="Arial" panose="020B0604020202020204" pitchFamily="34" charset="0"/>
                <a:cs typeface="Arial" panose="020B0604020202020204" pitchFamily="34" charset="0"/>
              </a:rPr>
              <a:t> so that you can continue to compete to the best of your ability. Other than the obvious extra arrows, release aid, prepare a </a:t>
            </a:r>
            <a:r>
              <a:rPr lang="en-US" sz="1300" b="1" i="0" u="sng" dirty="0">
                <a:effectLst/>
                <a:latin typeface="Arial" panose="020B0604020202020204" pitchFamily="34" charset="0"/>
                <a:cs typeface="Arial" panose="020B0604020202020204" pitchFamily="34" charset="0"/>
              </a:rPr>
              <a:t>“First Aid“ tool kit</a:t>
            </a:r>
            <a:r>
              <a:rPr lang="en-US" sz="1300" b="1" i="0" dirty="0">
                <a:effectLst/>
                <a:latin typeface="Arial" panose="020B0604020202020204" pitchFamily="34" charset="0"/>
                <a:cs typeface="Arial" panose="020B0604020202020204" pitchFamily="34" charset="0"/>
              </a:rPr>
              <a:t> </a:t>
            </a:r>
            <a:r>
              <a:rPr lang="en-US" sz="1300" b="0" i="0" dirty="0">
                <a:effectLst/>
                <a:latin typeface="Arial" panose="020B0604020202020204" pitchFamily="34" charset="0"/>
                <a:cs typeface="Arial" panose="020B0604020202020204" pitchFamily="34" charset="0"/>
              </a:rPr>
              <a:t>with Serving String, peeps, nocks, insulation tape, glue, etc</a:t>
            </a:r>
            <a:r>
              <a:rPr lang="en-US" sz="1300" dirty="0">
                <a:latin typeface="Arial" panose="020B0604020202020204" pitchFamily="34" charset="0"/>
                <a:cs typeface="Arial" panose="020B0604020202020204" pitchFamily="34" charset="0"/>
              </a:rPr>
              <a:t>.  All the tools you would need in case of an equipment emergency.</a:t>
            </a:r>
            <a:endParaRPr lang="en-US" sz="1300" b="0" i="0" dirty="0">
              <a:effectLst/>
              <a:latin typeface="Arial" panose="020B0604020202020204" pitchFamily="34" charset="0"/>
              <a:cs typeface="Arial" panose="020B0604020202020204" pitchFamily="34" charset="0"/>
            </a:endParaRPr>
          </a:p>
          <a:p>
            <a:pPr algn="just" fontAlgn="base"/>
            <a:r>
              <a:rPr lang="en-US" sz="1300" b="1" i="0" u="sng" dirty="0">
                <a:effectLst/>
                <a:latin typeface="Arial" panose="020B0604020202020204" pitchFamily="34" charset="0"/>
                <a:cs typeface="Arial" panose="020B0604020202020204" pitchFamily="34" charset="0"/>
              </a:rPr>
              <a:t>Arrive early to the tournament </a:t>
            </a:r>
            <a:r>
              <a:rPr lang="en-US" sz="1300" b="0" i="0" dirty="0">
                <a:effectLst/>
                <a:latin typeface="Arial" panose="020B0604020202020204" pitchFamily="34" charset="0"/>
                <a:cs typeface="Arial" panose="020B0604020202020204" pitchFamily="34" charset="0"/>
              </a:rPr>
              <a:t>to give you time to double-check all your equipment. </a:t>
            </a:r>
          </a:p>
          <a:p>
            <a:pPr algn="just" fontAlgn="base"/>
            <a:r>
              <a:rPr lang="en-US" sz="1300" b="1" i="0" u="sng" dirty="0">
                <a:effectLst/>
                <a:latin typeface="Arial" panose="020B0604020202020204" pitchFamily="34" charset="0"/>
                <a:cs typeface="Arial" panose="020B0604020202020204" pitchFamily="34" charset="0"/>
              </a:rPr>
              <a:t>Prepare for the environmental factors</a:t>
            </a:r>
            <a:r>
              <a:rPr lang="en-US" sz="1300" b="0" i="0" dirty="0">
                <a:effectLst/>
                <a:latin typeface="Arial" panose="020B0604020202020204" pitchFamily="34" charset="0"/>
                <a:cs typeface="Arial" panose="020B0604020202020204" pitchFamily="34" charset="0"/>
              </a:rPr>
              <a:t>. </a:t>
            </a:r>
            <a:r>
              <a:rPr lang="en-US" sz="1300" b="0" i="0" dirty="0">
                <a:solidFill>
                  <a:srgbClr val="464646"/>
                </a:solidFill>
                <a:effectLst/>
                <a:latin typeface="Arial" panose="020B0604020202020204" pitchFamily="34" charset="0"/>
                <a:cs typeface="Arial" panose="020B0604020202020204" pitchFamily="34" charset="0"/>
              </a:rPr>
              <a:t>Different weather conditions like wind, rain or intense heat can all change how you and your bow performs and its accuracy.</a:t>
            </a:r>
          </a:p>
          <a:p>
            <a:pPr algn="just" fontAlgn="base"/>
            <a:r>
              <a:rPr lang="en-US" sz="1300" b="1" u="sng" dirty="0">
                <a:solidFill>
                  <a:srgbClr val="464646"/>
                </a:solidFill>
                <a:latin typeface="Arial" panose="020B0604020202020204" pitchFamily="34" charset="0"/>
                <a:cs typeface="Arial" panose="020B0604020202020204" pitchFamily="34" charset="0"/>
              </a:rPr>
              <a:t>Wind</a:t>
            </a:r>
            <a:r>
              <a:rPr lang="en-US" sz="1300" dirty="0">
                <a:solidFill>
                  <a:srgbClr val="464646"/>
                </a:solidFill>
                <a:latin typeface="Arial" panose="020B0604020202020204" pitchFamily="34" charset="0"/>
                <a:cs typeface="Arial" panose="020B0604020202020204" pitchFamily="34" charset="0"/>
              </a:rPr>
              <a:t>: A headwind or tailwind will raise or drop your arrow’s point of impact by altering its speed. When shooting into a headwind, the arrow will slow down and hit low on your target. Shooting in a tailwind will decrease the drag, pushing the arrow towards the target and making it high.</a:t>
            </a:r>
          </a:p>
          <a:p>
            <a:pPr algn="just" fontAlgn="base"/>
            <a:r>
              <a:rPr lang="en-US" sz="1300" b="1" i="0" u="sng" dirty="0">
                <a:solidFill>
                  <a:srgbClr val="464646"/>
                </a:solidFill>
                <a:effectLst/>
                <a:latin typeface="Arial" panose="020B0604020202020204" pitchFamily="34" charset="0"/>
                <a:cs typeface="Arial" panose="020B0604020202020204" pitchFamily="34" charset="0"/>
              </a:rPr>
              <a:t>Rain</a:t>
            </a:r>
            <a:r>
              <a:rPr lang="en-US" sz="1300" b="0" i="0" dirty="0">
                <a:solidFill>
                  <a:srgbClr val="464646"/>
                </a:solidFill>
                <a:effectLst/>
                <a:latin typeface="Arial" panose="020B0604020202020204" pitchFamily="34" charset="0"/>
                <a:cs typeface="Arial" panose="020B0604020202020204" pitchFamily="34" charset="0"/>
              </a:rPr>
              <a:t>: Heavy rain can cause your arrow to drop faster making your shot hit lower than intended.  A rain jacket, hat and arm guard are essential gear for shooting in the rain. </a:t>
            </a:r>
          </a:p>
          <a:p>
            <a:pPr algn="just" fontAlgn="base"/>
            <a:r>
              <a:rPr lang="en-US" sz="1300" b="1" u="sng" dirty="0">
                <a:solidFill>
                  <a:srgbClr val="464646"/>
                </a:solidFill>
                <a:latin typeface="Arial" panose="020B0604020202020204" pitchFamily="34" charset="0"/>
                <a:cs typeface="Arial" panose="020B0604020202020204" pitchFamily="34" charset="0"/>
              </a:rPr>
              <a:t>Shade</a:t>
            </a:r>
            <a:r>
              <a:rPr lang="en-US" sz="1300" dirty="0">
                <a:solidFill>
                  <a:srgbClr val="464646"/>
                </a:solidFill>
                <a:latin typeface="Arial" panose="020B0604020202020204" pitchFamily="34" charset="0"/>
                <a:cs typeface="Arial" panose="020B0604020202020204" pitchFamily="34" charset="0"/>
              </a:rPr>
              <a:t>: The stark difference shooting from shade into bright sunlight can throw off your depth perception and make it more difficult to accurately judge distance.</a:t>
            </a:r>
          </a:p>
          <a:p>
            <a:pPr algn="just" fontAlgn="base"/>
            <a:r>
              <a:rPr lang="en-US" sz="1300" b="1" u="sng" dirty="0">
                <a:solidFill>
                  <a:srgbClr val="464646"/>
                </a:solidFill>
                <a:latin typeface="Arial" panose="020B0604020202020204" pitchFamily="34" charset="0"/>
                <a:cs typeface="Arial" panose="020B0604020202020204" pitchFamily="34" charset="0"/>
              </a:rPr>
              <a:t>Terrain</a:t>
            </a:r>
            <a:r>
              <a:rPr lang="en-US" sz="1300" dirty="0">
                <a:solidFill>
                  <a:srgbClr val="464646"/>
                </a:solidFill>
                <a:latin typeface="Arial" panose="020B0604020202020204" pitchFamily="34" charset="0"/>
                <a:cs typeface="Arial" panose="020B0604020202020204" pitchFamily="34" charset="0"/>
              </a:rPr>
              <a:t>: Uneven rocky or muddy terrain demands good Hiking Boots.  Sneakers will not survive and might be a safety hazard.  </a:t>
            </a:r>
          </a:p>
          <a:p>
            <a:pPr algn="just" fontAlgn="base"/>
            <a:r>
              <a:rPr lang="en-US" sz="1300" b="1" i="0" u="sng" dirty="0">
                <a:solidFill>
                  <a:srgbClr val="464646"/>
                </a:solidFill>
                <a:effectLst/>
                <a:latin typeface="Arial" panose="020B0604020202020204" pitchFamily="34" charset="0"/>
                <a:cs typeface="Arial" panose="020B0604020202020204" pitchFamily="34" charset="0"/>
              </a:rPr>
              <a:t>Clothing</a:t>
            </a:r>
            <a:r>
              <a:rPr lang="en-US" sz="1300" b="0" i="0" dirty="0">
                <a:solidFill>
                  <a:srgbClr val="464646"/>
                </a:solidFill>
                <a:effectLst/>
                <a:latin typeface="Arial" panose="020B0604020202020204" pitchFamily="34" charset="0"/>
                <a:cs typeface="Arial" panose="020B0604020202020204" pitchFamily="34" charset="0"/>
              </a:rPr>
              <a:t>: Layer clothing. Loose the w</a:t>
            </a:r>
            <a:r>
              <a:rPr lang="en-US" sz="1300" dirty="0">
                <a:solidFill>
                  <a:srgbClr val="464646"/>
                </a:solidFill>
                <a:latin typeface="Arial" panose="020B0604020202020204" pitchFamily="34" charset="0"/>
                <a:cs typeface="Arial" panose="020B0604020202020204" pitchFamily="34" charset="0"/>
              </a:rPr>
              <a:t>eight.  Keep your backpack or quiver as light as possible with only the necessities to feel comfortable walking on the range.</a:t>
            </a:r>
          </a:p>
          <a:p>
            <a:pPr algn="just" fontAlgn="base"/>
            <a:r>
              <a:rPr lang="en-US" sz="1300" b="1" i="0" u="sng" dirty="0">
                <a:solidFill>
                  <a:srgbClr val="464646"/>
                </a:solidFill>
                <a:effectLst/>
                <a:latin typeface="Arial" panose="020B0604020202020204" pitchFamily="34" charset="0"/>
                <a:cs typeface="Arial" panose="020B0604020202020204" pitchFamily="34" charset="0"/>
              </a:rPr>
              <a:t>Water/Food</a:t>
            </a:r>
            <a:r>
              <a:rPr lang="en-US" sz="1300" u="sng" dirty="0">
                <a:solidFill>
                  <a:srgbClr val="464646"/>
                </a:solidFill>
                <a:latin typeface="Arial" panose="020B0604020202020204" pitchFamily="34" charset="0"/>
                <a:cs typeface="Arial" panose="020B0604020202020204" pitchFamily="34" charset="0"/>
              </a:rPr>
              <a:t>:</a:t>
            </a:r>
            <a:r>
              <a:rPr lang="en-US" sz="1300" b="0" i="0" dirty="0">
                <a:solidFill>
                  <a:srgbClr val="464646"/>
                </a:solidFill>
                <a:effectLst/>
                <a:latin typeface="Arial" panose="020B0604020202020204" pitchFamily="34" charset="0"/>
                <a:cs typeface="Arial" panose="020B0604020202020204" pitchFamily="34" charset="0"/>
              </a:rPr>
              <a:t>  Carry </a:t>
            </a:r>
            <a:r>
              <a:rPr lang="en-US" sz="1300" dirty="0">
                <a:solidFill>
                  <a:srgbClr val="464646"/>
                </a:solidFill>
                <a:latin typeface="Arial" panose="020B0604020202020204" pitchFamily="34" charset="0"/>
                <a:cs typeface="Arial" panose="020B0604020202020204" pitchFamily="34" charset="0"/>
              </a:rPr>
              <a:t>sufficient water and nutritional snacks to keep hydrated and your energy levels consistent during the day. </a:t>
            </a:r>
            <a:endParaRPr lang="en-US" sz="1300" b="0" i="0" dirty="0">
              <a:effectLst/>
              <a:latin typeface="Arial" panose="020B0604020202020204" pitchFamily="34" charset="0"/>
              <a:cs typeface="Arial" panose="020B0604020202020204" pitchFamily="34" charset="0"/>
            </a:endParaRPr>
          </a:p>
        </p:txBody>
      </p:sp>
      <p:pic>
        <p:nvPicPr>
          <p:cNvPr id="8" name="Picture 7" descr="Icon&#10;&#10;Description automatically generated">
            <a:extLst>
              <a:ext uri="{FF2B5EF4-FFF2-40B4-BE49-F238E27FC236}">
                <a16:creationId xmlns:a16="http://schemas.microsoft.com/office/drawing/2014/main" id="{5A315986-21D7-414B-539C-A527174D62BD}"/>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7712" y="77909"/>
            <a:ext cx="801122" cy="801122"/>
          </a:xfrm>
          <a:prstGeom prst="rect">
            <a:avLst/>
          </a:prstGeom>
        </p:spPr>
      </p:pic>
      <p:pic>
        <p:nvPicPr>
          <p:cNvPr id="9" name="Picture 8" descr="Icon&#10;&#10;Description automatically generated">
            <a:extLst>
              <a:ext uri="{FF2B5EF4-FFF2-40B4-BE49-F238E27FC236}">
                <a16:creationId xmlns:a16="http://schemas.microsoft.com/office/drawing/2014/main" id="{90861059-65B3-4AD0-3BD9-8ECC4BB267E3}"/>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83048" y="10654"/>
            <a:ext cx="935629" cy="935629"/>
          </a:xfrm>
          <a:prstGeom prst="rect">
            <a:avLst/>
          </a:prstGeom>
        </p:spPr>
      </p:pic>
      <p:pic>
        <p:nvPicPr>
          <p:cNvPr id="10" name="Picture 9" descr="Icon&#10;&#10;Description automatically generated">
            <a:extLst>
              <a:ext uri="{FF2B5EF4-FFF2-40B4-BE49-F238E27FC236}">
                <a16:creationId xmlns:a16="http://schemas.microsoft.com/office/drawing/2014/main" id="{5167FAC7-18CB-6372-180E-A361E82A04EE}"/>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54344" y="143888"/>
            <a:ext cx="735143" cy="735143"/>
          </a:xfrm>
          <a:prstGeom prst="rect">
            <a:avLst/>
          </a:prstGeom>
        </p:spPr>
      </p:pic>
      <p:pic>
        <p:nvPicPr>
          <p:cNvPr id="11" name="Picture 10" descr="Icon&#10;&#10;Description automatically generated">
            <a:extLst>
              <a:ext uri="{FF2B5EF4-FFF2-40B4-BE49-F238E27FC236}">
                <a16:creationId xmlns:a16="http://schemas.microsoft.com/office/drawing/2014/main" id="{3BFA5AB5-5F1D-1D4F-971C-0A9A6F53C074}"/>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307484" y="-63710"/>
            <a:ext cx="1074457" cy="1074457"/>
          </a:xfrm>
          <a:prstGeom prst="rect">
            <a:avLst/>
          </a:prstGeom>
        </p:spPr>
      </p:pic>
      <p:sp>
        <p:nvSpPr>
          <p:cNvPr id="14" name="TextBox 13">
            <a:extLst>
              <a:ext uri="{FF2B5EF4-FFF2-40B4-BE49-F238E27FC236}">
                <a16:creationId xmlns:a16="http://schemas.microsoft.com/office/drawing/2014/main" id="{1F2D5D57-4DE5-774E-CD61-68495CA9A3A0}"/>
              </a:ext>
            </a:extLst>
          </p:cNvPr>
          <p:cNvSpPr txBox="1"/>
          <p:nvPr/>
        </p:nvSpPr>
        <p:spPr>
          <a:xfrm>
            <a:off x="13970" y="794187"/>
            <a:ext cx="3415029" cy="323165"/>
          </a:xfrm>
          <a:prstGeom prst="rect">
            <a:avLst/>
          </a:prstGeom>
          <a:noFill/>
        </p:spPr>
        <p:txBody>
          <a:bodyPr wrap="square">
            <a:spAutoFit/>
          </a:bodyPr>
          <a:lstStyle/>
          <a:p>
            <a:pPr algn="ctr"/>
            <a:r>
              <a:rPr lang="en-GB" sz="1500" b="1" i="0" dirty="0">
                <a:solidFill>
                  <a:srgbClr val="46464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 </a:t>
            </a:r>
            <a:r>
              <a:rPr lang="en-GB" sz="1500" b="1" i="0"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PREPARED</a:t>
            </a:r>
            <a:r>
              <a:rPr lang="en-GB" sz="1500" b="1" i="0" dirty="0">
                <a:solidFill>
                  <a:srgbClr val="46464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FOR THE RANGES</a:t>
            </a:r>
          </a:p>
        </p:txBody>
      </p:sp>
      <p:sp>
        <p:nvSpPr>
          <p:cNvPr id="2" name="TextBox 1">
            <a:extLst>
              <a:ext uri="{FF2B5EF4-FFF2-40B4-BE49-F238E27FC236}">
                <a16:creationId xmlns:a16="http://schemas.microsoft.com/office/drawing/2014/main" id="{1611306E-D0BB-0349-B012-B9D4324CD1E1}"/>
              </a:ext>
            </a:extLst>
          </p:cNvPr>
          <p:cNvSpPr txBox="1"/>
          <p:nvPr/>
        </p:nvSpPr>
        <p:spPr>
          <a:xfrm>
            <a:off x="3441223" y="1315005"/>
            <a:ext cx="3429000" cy="8315161"/>
          </a:xfrm>
          <a:prstGeom prst="rect">
            <a:avLst/>
          </a:prstGeom>
          <a:noFill/>
        </p:spPr>
        <p:txBody>
          <a:bodyPr wrap="square">
            <a:spAutoFit/>
          </a:bodyPr>
          <a:lstStyle/>
          <a:p>
            <a:pPr algn="ctr">
              <a:lnSpc>
                <a:spcPct val="107000"/>
              </a:lnSpc>
              <a:spcAft>
                <a:spcPts val="800"/>
              </a:spcAft>
              <a:tabLst>
                <a:tab pos="539750" algn="l"/>
              </a:tabLst>
            </a:pPr>
            <a:r>
              <a:rPr lang="en-GB" sz="1600" kern="0" dirty="0">
                <a:effectLst/>
                <a:latin typeface="Arial" panose="020B0604020202020204" pitchFamily="34" charset="0"/>
                <a:ea typeface="Times New Roman" panose="02020603050405020304" pitchFamily="18" charset="0"/>
                <a:cs typeface="Arial" panose="020B0604020202020204" pitchFamily="34" charset="0"/>
              </a:rPr>
              <a:t>Hello:  </a:t>
            </a:r>
            <a:r>
              <a:rPr lang="en-GB" sz="1600" i="1" kern="0" dirty="0">
                <a:effectLst/>
                <a:latin typeface="Arial" panose="020B0604020202020204" pitchFamily="34" charset="0"/>
                <a:ea typeface="Times New Roman" panose="02020603050405020304" pitchFamily="18" charset="0"/>
                <a:cs typeface="Arial" panose="020B0604020202020204" pitchFamily="34" charset="0"/>
              </a:rPr>
              <a:t>Hei / Moi / </a:t>
            </a:r>
            <a:r>
              <a:rPr lang="en-GB" sz="1600" i="1" kern="0" dirty="0" err="1">
                <a:effectLst/>
                <a:latin typeface="Arial" panose="020B0604020202020204" pitchFamily="34" charset="0"/>
                <a:ea typeface="Times New Roman" panose="02020603050405020304" pitchFamily="18" charset="0"/>
                <a:cs typeface="Arial" panose="020B0604020202020204" pitchFamily="34" charset="0"/>
              </a:rPr>
              <a:t>Terve</a:t>
            </a:r>
            <a:endParaRPr lang="en-GB" sz="1600" i="1" kern="0" dirty="0">
              <a:effectLst/>
              <a:latin typeface="Arial" panose="020B0604020202020204" pitchFamily="34" charset="0"/>
              <a:ea typeface="Times New Roman" panose="02020603050405020304" pitchFamily="18" charset="0"/>
              <a:cs typeface="Arial" panose="020B0604020202020204" pitchFamily="34" charset="0"/>
            </a:endParaRPr>
          </a:p>
          <a:p>
            <a:pPr algn="ctr">
              <a:lnSpc>
                <a:spcPct val="107000"/>
              </a:lnSpc>
              <a:spcAft>
                <a:spcPts val="800"/>
              </a:spcAft>
              <a:tabLst>
                <a:tab pos="539750" algn="l"/>
              </a:tabLst>
            </a:pPr>
            <a:r>
              <a:rPr lang="en-GB" sz="1600" kern="0" dirty="0">
                <a:effectLst/>
                <a:latin typeface="Arial" panose="020B0604020202020204" pitchFamily="34" charset="0"/>
                <a:ea typeface="Times New Roman" panose="02020603050405020304" pitchFamily="18" charset="0"/>
                <a:cs typeface="Arial" panose="020B0604020202020204" pitchFamily="34" charset="0"/>
              </a:rPr>
              <a:t>Good Morning:  </a:t>
            </a:r>
            <a:r>
              <a:rPr lang="en-GB" sz="1600" i="1" kern="0" dirty="0" err="1">
                <a:effectLst/>
                <a:latin typeface="Arial" panose="020B0604020202020204" pitchFamily="34" charset="0"/>
                <a:ea typeface="Times New Roman" panose="02020603050405020304" pitchFamily="18" charset="0"/>
                <a:cs typeface="Arial" panose="020B0604020202020204" pitchFamily="34" charset="0"/>
              </a:rPr>
              <a:t>Hyvää</a:t>
            </a:r>
            <a:r>
              <a:rPr lang="en-GB" sz="1600" i="1" kern="0" dirty="0">
                <a:effectLst/>
                <a:latin typeface="Arial" panose="020B0604020202020204" pitchFamily="34" charset="0"/>
                <a:ea typeface="Times New Roman" panose="02020603050405020304" pitchFamily="18" charset="0"/>
                <a:cs typeface="Arial" panose="020B0604020202020204" pitchFamily="34" charset="0"/>
              </a:rPr>
              <a:t> </a:t>
            </a:r>
            <a:r>
              <a:rPr lang="en-GB" sz="1600" i="1" kern="0" dirty="0" err="1">
                <a:effectLst/>
                <a:latin typeface="Arial" panose="020B0604020202020204" pitchFamily="34" charset="0"/>
                <a:ea typeface="Times New Roman" panose="02020603050405020304" pitchFamily="18" charset="0"/>
                <a:cs typeface="Arial" panose="020B0604020202020204" pitchFamily="34" charset="0"/>
              </a:rPr>
              <a:t>huomenta</a:t>
            </a:r>
            <a:endParaRPr lang="en-GB" sz="1600" i="1" kern="0" dirty="0">
              <a:effectLst/>
              <a:latin typeface="Arial" panose="020B0604020202020204" pitchFamily="34" charset="0"/>
              <a:ea typeface="Times New Roman" panose="02020603050405020304" pitchFamily="18" charset="0"/>
              <a:cs typeface="Arial" panose="020B0604020202020204" pitchFamily="34" charset="0"/>
            </a:endParaRPr>
          </a:p>
          <a:p>
            <a:pPr algn="ctr">
              <a:lnSpc>
                <a:spcPct val="107000"/>
              </a:lnSpc>
              <a:spcAft>
                <a:spcPts val="800"/>
              </a:spcAft>
              <a:tabLst>
                <a:tab pos="539750" algn="l"/>
              </a:tabLst>
            </a:pPr>
            <a:r>
              <a:rPr lang="en-GB" sz="1600" kern="0" dirty="0">
                <a:latin typeface="Arial" panose="020B0604020202020204" pitchFamily="34" charset="0"/>
                <a:ea typeface="Times New Roman" panose="02020603050405020304" pitchFamily="18" charset="0"/>
                <a:cs typeface="Arial" panose="020B0604020202020204" pitchFamily="34" charset="0"/>
              </a:rPr>
              <a:t>Good  Afternoon:  </a:t>
            </a:r>
            <a:r>
              <a:rPr lang="en-GB" sz="1600" i="1" kern="0" dirty="0" err="1">
                <a:latin typeface="Arial" panose="020B0604020202020204" pitchFamily="34" charset="0"/>
                <a:ea typeface="Times New Roman" panose="02020603050405020304" pitchFamily="18" charset="0"/>
                <a:cs typeface="Arial" panose="020B0604020202020204" pitchFamily="34" charset="0"/>
              </a:rPr>
              <a:t>Hyvää</a:t>
            </a:r>
            <a:r>
              <a:rPr lang="en-GB" sz="1600" i="1" kern="0" dirty="0">
                <a:latin typeface="Arial" panose="020B0604020202020204" pitchFamily="34" charset="0"/>
                <a:ea typeface="Times New Roman" panose="02020603050405020304" pitchFamily="18" charset="0"/>
                <a:cs typeface="Arial" panose="020B0604020202020204" pitchFamily="34" charset="0"/>
              </a:rPr>
              <a:t> </a:t>
            </a:r>
            <a:r>
              <a:rPr lang="en-GB" sz="1600" i="1" kern="0" dirty="0" err="1">
                <a:latin typeface="Arial" panose="020B0604020202020204" pitchFamily="34" charset="0"/>
                <a:ea typeface="Times New Roman" panose="02020603050405020304" pitchFamily="18" charset="0"/>
                <a:cs typeface="Arial" panose="020B0604020202020204" pitchFamily="34" charset="0"/>
              </a:rPr>
              <a:t>päivää</a:t>
            </a:r>
            <a:endParaRPr lang="en-GB" sz="1600" i="1" kern="0" dirty="0">
              <a:latin typeface="Arial" panose="020B0604020202020204" pitchFamily="34" charset="0"/>
              <a:ea typeface="Times New Roman" panose="02020603050405020304" pitchFamily="18" charset="0"/>
              <a:cs typeface="Arial" panose="020B0604020202020204" pitchFamily="34" charset="0"/>
            </a:endParaRPr>
          </a:p>
          <a:p>
            <a:pPr algn="ctr">
              <a:lnSpc>
                <a:spcPct val="107000"/>
              </a:lnSpc>
              <a:spcAft>
                <a:spcPts val="800"/>
              </a:spcAft>
              <a:tabLst>
                <a:tab pos="539750" algn="l"/>
              </a:tabLst>
            </a:pPr>
            <a:r>
              <a:rPr lang="en-GB" sz="1600" kern="0" dirty="0">
                <a:effectLst/>
                <a:latin typeface="Arial" panose="020B0604020202020204" pitchFamily="34" charset="0"/>
                <a:ea typeface="Times New Roman" panose="02020603050405020304" pitchFamily="18" charset="0"/>
                <a:cs typeface="Arial" panose="020B0604020202020204" pitchFamily="34" charset="0"/>
              </a:rPr>
              <a:t>Good Night:  </a:t>
            </a:r>
            <a:r>
              <a:rPr lang="en-GB" sz="1600" i="1" kern="0" dirty="0" err="1">
                <a:effectLst/>
                <a:latin typeface="Arial" panose="020B0604020202020204" pitchFamily="34" charset="0"/>
                <a:ea typeface="Times New Roman" panose="02020603050405020304" pitchFamily="18" charset="0"/>
                <a:cs typeface="Arial" panose="020B0604020202020204" pitchFamily="34" charset="0"/>
              </a:rPr>
              <a:t>Hyvää</a:t>
            </a:r>
            <a:r>
              <a:rPr lang="en-GB" sz="1600" i="1" kern="0" dirty="0">
                <a:effectLst/>
                <a:latin typeface="Arial" panose="020B0604020202020204" pitchFamily="34" charset="0"/>
                <a:ea typeface="Times New Roman" panose="02020603050405020304" pitchFamily="18" charset="0"/>
                <a:cs typeface="Arial" panose="020B0604020202020204" pitchFamily="34" charset="0"/>
              </a:rPr>
              <a:t> </a:t>
            </a:r>
            <a:r>
              <a:rPr lang="en-GB" sz="1600" i="1" kern="0" dirty="0" err="1">
                <a:effectLst/>
                <a:latin typeface="Arial" panose="020B0604020202020204" pitchFamily="34" charset="0"/>
                <a:ea typeface="Times New Roman" panose="02020603050405020304" pitchFamily="18" charset="0"/>
                <a:cs typeface="Arial" panose="020B0604020202020204" pitchFamily="34" charset="0"/>
              </a:rPr>
              <a:t>yötä</a:t>
            </a:r>
            <a:endParaRPr lang="en-GB" sz="1600" i="1" kern="0" dirty="0">
              <a:effectLst/>
              <a:latin typeface="Arial" panose="020B0604020202020204" pitchFamily="34" charset="0"/>
              <a:ea typeface="Times New Roman" panose="02020603050405020304" pitchFamily="18" charset="0"/>
              <a:cs typeface="Arial" panose="020B0604020202020204" pitchFamily="34" charset="0"/>
            </a:endParaRPr>
          </a:p>
          <a:p>
            <a:pPr algn="ctr">
              <a:lnSpc>
                <a:spcPct val="107000"/>
              </a:lnSpc>
              <a:spcAft>
                <a:spcPts val="800"/>
              </a:spcAft>
              <a:tabLst>
                <a:tab pos="539750" algn="l"/>
              </a:tabLst>
            </a:pPr>
            <a:r>
              <a:rPr lang="en-GB" sz="1600" kern="0" dirty="0">
                <a:effectLst/>
                <a:latin typeface="Arial" panose="020B0604020202020204" pitchFamily="34" charset="0"/>
                <a:ea typeface="Times New Roman" panose="02020603050405020304" pitchFamily="18" charset="0"/>
                <a:cs typeface="Arial" panose="020B0604020202020204" pitchFamily="34" charset="0"/>
              </a:rPr>
              <a:t>Thank You:  </a:t>
            </a:r>
            <a:r>
              <a:rPr lang="en-GB" sz="1600" i="1" kern="0" dirty="0">
                <a:effectLst/>
                <a:latin typeface="Arial" panose="020B0604020202020204" pitchFamily="34" charset="0"/>
                <a:ea typeface="Times New Roman" panose="02020603050405020304" pitchFamily="18" charset="0"/>
                <a:cs typeface="Arial" panose="020B0604020202020204" pitchFamily="34" charset="0"/>
              </a:rPr>
              <a:t>Kiitos</a:t>
            </a:r>
          </a:p>
          <a:p>
            <a:pPr algn="ctr">
              <a:lnSpc>
                <a:spcPct val="107000"/>
              </a:lnSpc>
              <a:spcAft>
                <a:spcPts val="800"/>
              </a:spcAft>
              <a:tabLst>
                <a:tab pos="539750" algn="l"/>
              </a:tabLst>
            </a:pPr>
            <a:r>
              <a:rPr lang="en-GB" sz="1600" kern="0" dirty="0">
                <a:effectLst/>
                <a:latin typeface="Arial" panose="020B0604020202020204" pitchFamily="34" charset="0"/>
                <a:ea typeface="Times New Roman" panose="02020603050405020304" pitchFamily="18" charset="0"/>
                <a:cs typeface="Arial" panose="020B0604020202020204" pitchFamily="34" charset="0"/>
              </a:rPr>
              <a:t>Can you help me please? </a:t>
            </a:r>
            <a:br>
              <a:rPr lang="en-GB" sz="1600" kern="0" dirty="0">
                <a:effectLst/>
                <a:latin typeface="Arial" panose="020B0604020202020204" pitchFamily="34" charset="0"/>
                <a:ea typeface="Times New Roman" panose="02020603050405020304" pitchFamily="18" charset="0"/>
                <a:cs typeface="Arial" panose="020B0604020202020204" pitchFamily="34" charset="0"/>
              </a:rPr>
            </a:br>
            <a:r>
              <a:rPr lang="en-GB" sz="1600" i="1" kern="0" dirty="0" err="1">
                <a:effectLst/>
                <a:latin typeface="Arial" panose="020B0604020202020204" pitchFamily="34" charset="0"/>
                <a:ea typeface="Times New Roman" panose="02020603050405020304" pitchFamily="18" charset="0"/>
                <a:cs typeface="Arial" panose="020B0604020202020204" pitchFamily="34" charset="0"/>
              </a:rPr>
              <a:t>Voitko</a:t>
            </a:r>
            <a:r>
              <a:rPr lang="en-GB" sz="1600" i="1" kern="0" dirty="0">
                <a:effectLst/>
                <a:latin typeface="Arial" panose="020B0604020202020204" pitchFamily="34" charset="0"/>
                <a:ea typeface="Times New Roman" panose="02020603050405020304" pitchFamily="18" charset="0"/>
                <a:cs typeface="Arial" panose="020B0604020202020204" pitchFamily="34" charset="0"/>
              </a:rPr>
              <a:t> </a:t>
            </a:r>
            <a:r>
              <a:rPr lang="en-GB" sz="1600" i="1" kern="0" dirty="0" err="1">
                <a:effectLst/>
                <a:latin typeface="Arial" panose="020B0604020202020204" pitchFamily="34" charset="0"/>
                <a:ea typeface="Times New Roman" panose="02020603050405020304" pitchFamily="18" charset="0"/>
                <a:cs typeface="Arial" panose="020B0604020202020204" pitchFamily="34" charset="0"/>
              </a:rPr>
              <a:t>auttaa</a:t>
            </a:r>
            <a:r>
              <a:rPr lang="en-GB" sz="1600" i="1" kern="0" dirty="0">
                <a:effectLst/>
                <a:latin typeface="Arial" panose="020B0604020202020204" pitchFamily="34" charset="0"/>
                <a:ea typeface="Times New Roman" panose="02020603050405020304" pitchFamily="18" charset="0"/>
                <a:cs typeface="Arial" panose="020B0604020202020204" pitchFamily="34" charset="0"/>
              </a:rPr>
              <a:t> </a:t>
            </a:r>
            <a:r>
              <a:rPr lang="en-GB" sz="1600" i="1" kern="0" dirty="0" err="1">
                <a:effectLst/>
                <a:latin typeface="Arial" panose="020B0604020202020204" pitchFamily="34" charset="0"/>
                <a:ea typeface="Times New Roman" panose="02020603050405020304" pitchFamily="18" charset="0"/>
                <a:cs typeface="Arial" panose="020B0604020202020204" pitchFamily="34" charset="0"/>
              </a:rPr>
              <a:t>minua</a:t>
            </a:r>
            <a:r>
              <a:rPr lang="en-GB" sz="1600" i="1" kern="0" dirty="0">
                <a:effectLst/>
                <a:latin typeface="Arial" panose="020B0604020202020204" pitchFamily="34" charset="0"/>
                <a:ea typeface="Times New Roman" panose="02020603050405020304" pitchFamily="18" charset="0"/>
                <a:cs typeface="Arial" panose="020B0604020202020204" pitchFamily="34" charset="0"/>
              </a:rPr>
              <a:t>?</a:t>
            </a:r>
          </a:p>
          <a:p>
            <a:pPr algn="ctr">
              <a:lnSpc>
                <a:spcPct val="107000"/>
              </a:lnSpc>
              <a:spcAft>
                <a:spcPts val="800"/>
              </a:spcAft>
              <a:tabLst>
                <a:tab pos="539750" algn="l"/>
              </a:tabLst>
            </a:pPr>
            <a:r>
              <a:rPr lang="en-GB" sz="1600" kern="0" dirty="0">
                <a:effectLst/>
                <a:latin typeface="Arial" panose="020B0604020202020204" pitchFamily="34" charset="0"/>
                <a:ea typeface="Times New Roman" panose="02020603050405020304" pitchFamily="18" charset="0"/>
                <a:cs typeface="Arial" panose="020B0604020202020204" pitchFamily="34" charset="0"/>
              </a:rPr>
              <a:t>Help!:  </a:t>
            </a:r>
            <a:r>
              <a:rPr lang="en-GB" sz="1600" i="1" kern="0" dirty="0" err="1">
                <a:effectLst/>
                <a:latin typeface="Arial" panose="020B0604020202020204" pitchFamily="34" charset="0"/>
                <a:ea typeface="Times New Roman" panose="02020603050405020304" pitchFamily="18" charset="0"/>
                <a:cs typeface="Arial" panose="020B0604020202020204" pitchFamily="34" charset="0"/>
              </a:rPr>
              <a:t>Apua</a:t>
            </a:r>
            <a:r>
              <a:rPr lang="en-GB" sz="1600" i="1" kern="0" dirty="0">
                <a:effectLst/>
                <a:latin typeface="Arial" panose="020B0604020202020204" pitchFamily="34" charset="0"/>
                <a:ea typeface="Times New Roman" panose="02020603050405020304" pitchFamily="18" charset="0"/>
                <a:cs typeface="Arial" panose="020B0604020202020204" pitchFamily="34" charset="0"/>
              </a:rPr>
              <a:t>!</a:t>
            </a: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How are you?:  </a:t>
            </a:r>
            <a:r>
              <a:rPr lang="en-GB" sz="1600" i="1" kern="0" dirty="0" err="1">
                <a:latin typeface="Arial" panose="020B0604020202020204" pitchFamily="34" charset="0"/>
                <a:cs typeface="Arial" panose="020B0604020202020204" pitchFamily="34" charset="0"/>
              </a:rPr>
              <a:t>Mitä</a:t>
            </a:r>
            <a:r>
              <a:rPr lang="en-GB" sz="1600" i="1" kern="0" dirty="0">
                <a:latin typeface="Arial" panose="020B0604020202020204" pitchFamily="34" charset="0"/>
                <a:cs typeface="Arial" panose="020B0604020202020204" pitchFamily="34" charset="0"/>
              </a:rPr>
              <a:t> </a:t>
            </a:r>
            <a:r>
              <a:rPr lang="en-GB" sz="1600" i="1" kern="0" dirty="0" err="1">
                <a:latin typeface="Arial" panose="020B0604020202020204" pitchFamily="34" charset="0"/>
                <a:cs typeface="Arial" panose="020B0604020202020204" pitchFamily="34" charset="0"/>
              </a:rPr>
              <a:t>kuuluu</a:t>
            </a:r>
            <a:r>
              <a:rPr lang="en-GB" sz="1600" i="1" kern="0" dirty="0">
                <a:latin typeface="Arial" panose="020B0604020202020204" pitchFamily="34" charset="0"/>
                <a:cs typeface="Arial" panose="020B0604020202020204" pitchFamily="34" charset="0"/>
              </a:rPr>
              <a:t>?</a:t>
            </a: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Archery: </a:t>
            </a:r>
            <a:r>
              <a:rPr lang="en-GB" sz="1600" i="1" kern="0" dirty="0">
                <a:latin typeface="Arial" panose="020B0604020202020204" pitchFamily="34" charset="0"/>
                <a:cs typeface="Arial" panose="020B0604020202020204" pitchFamily="34" charset="0"/>
              </a:rPr>
              <a:t> </a:t>
            </a:r>
            <a:r>
              <a:rPr lang="en-GB" sz="1600" i="1" kern="0" dirty="0" err="1">
                <a:latin typeface="Arial" panose="020B0604020202020204" pitchFamily="34" charset="0"/>
                <a:cs typeface="Arial" panose="020B0604020202020204" pitchFamily="34" charset="0"/>
              </a:rPr>
              <a:t>Jousiammunta</a:t>
            </a:r>
            <a:endParaRPr lang="en-GB" sz="1600" i="1" kern="0" dirty="0">
              <a:latin typeface="Arial" panose="020B0604020202020204" pitchFamily="34" charset="0"/>
              <a:cs typeface="Arial" panose="020B0604020202020204" pitchFamily="34" charset="0"/>
            </a:endParaRP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Arrows:  </a:t>
            </a:r>
            <a:r>
              <a:rPr lang="en-GB" sz="1600" i="1" kern="0" dirty="0" err="1">
                <a:latin typeface="Arial" panose="020B0604020202020204" pitchFamily="34" charset="0"/>
                <a:cs typeface="Arial" panose="020B0604020202020204" pitchFamily="34" charset="0"/>
              </a:rPr>
              <a:t>Nuolet</a:t>
            </a:r>
            <a:endParaRPr lang="en-GB" sz="1600" i="1" kern="0" dirty="0">
              <a:latin typeface="Arial" panose="020B0604020202020204" pitchFamily="34" charset="0"/>
              <a:cs typeface="Arial" panose="020B0604020202020204" pitchFamily="34" charset="0"/>
            </a:endParaRP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Mosquito: </a:t>
            </a:r>
            <a:r>
              <a:rPr lang="en-GB" sz="1600" i="1" kern="0" dirty="0">
                <a:latin typeface="Arial" panose="020B0604020202020204" pitchFamily="34" charset="0"/>
                <a:cs typeface="Arial" panose="020B0604020202020204" pitchFamily="34" charset="0"/>
              </a:rPr>
              <a:t> </a:t>
            </a:r>
            <a:r>
              <a:rPr lang="en-GB" sz="1600" i="1" kern="0" dirty="0" err="1">
                <a:latin typeface="Arial" panose="020B0604020202020204" pitchFamily="34" charset="0"/>
                <a:cs typeface="Arial" panose="020B0604020202020204" pitchFamily="34" charset="0"/>
              </a:rPr>
              <a:t>Hyttynen</a:t>
            </a:r>
            <a:endParaRPr lang="en-GB" sz="1600" i="1" kern="0" dirty="0">
              <a:latin typeface="Arial" panose="020B0604020202020204" pitchFamily="34" charset="0"/>
              <a:cs typeface="Arial" panose="020B0604020202020204" pitchFamily="34" charset="0"/>
            </a:endParaRP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Water: </a:t>
            </a:r>
            <a:r>
              <a:rPr lang="en-GB" sz="1600" i="1" kern="0" dirty="0">
                <a:latin typeface="Arial" panose="020B0604020202020204" pitchFamily="34" charset="0"/>
                <a:cs typeface="Arial" panose="020B0604020202020204" pitchFamily="34" charset="0"/>
              </a:rPr>
              <a:t> </a:t>
            </a:r>
            <a:r>
              <a:rPr lang="en-GB" sz="1600" i="1" kern="0" dirty="0" err="1">
                <a:latin typeface="Arial" panose="020B0604020202020204" pitchFamily="34" charset="0"/>
                <a:cs typeface="Arial" panose="020B0604020202020204" pitchFamily="34" charset="0"/>
              </a:rPr>
              <a:t>Vesi</a:t>
            </a:r>
            <a:endParaRPr lang="en-GB" sz="1600" i="1" kern="0" dirty="0">
              <a:latin typeface="Arial" panose="020B0604020202020204" pitchFamily="34" charset="0"/>
              <a:cs typeface="Arial" panose="020B0604020202020204" pitchFamily="34" charset="0"/>
            </a:endParaRP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Wine:</a:t>
            </a:r>
            <a:r>
              <a:rPr lang="en-GB" sz="1600" i="1" kern="0" dirty="0">
                <a:latin typeface="Arial" panose="020B0604020202020204" pitchFamily="34" charset="0"/>
                <a:cs typeface="Arial" panose="020B0604020202020204" pitchFamily="34" charset="0"/>
              </a:rPr>
              <a:t>  </a:t>
            </a:r>
            <a:r>
              <a:rPr lang="en-GB" sz="1600" i="1" kern="0" dirty="0" err="1">
                <a:latin typeface="Arial" panose="020B0604020202020204" pitchFamily="34" charset="0"/>
                <a:cs typeface="Arial" panose="020B0604020202020204" pitchFamily="34" charset="0"/>
              </a:rPr>
              <a:t>Viini</a:t>
            </a:r>
            <a:endParaRPr lang="en-GB" sz="1600" i="1" kern="0" dirty="0">
              <a:latin typeface="Arial" panose="020B0604020202020204" pitchFamily="34" charset="0"/>
              <a:cs typeface="Arial" panose="020B0604020202020204" pitchFamily="34" charset="0"/>
            </a:endParaRP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Beer: </a:t>
            </a:r>
            <a:r>
              <a:rPr lang="en-GB" sz="1600" i="1" kern="0" dirty="0">
                <a:latin typeface="Arial" panose="020B0604020202020204" pitchFamily="34" charset="0"/>
                <a:cs typeface="Arial" panose="020B0604020202020204" pitchFamily="34" charset="0"/>
              </a:rPr>
              <a:t> </a:t>
            </a:r>
            <a:r>
              <a:rPr lang="en-GB" sz="1600" i="1" kern="0" dirty="0" err="1">
                <a:latin typeface="Arial" panose="020B0604020202020204" pitchFamily="34" charset="0"/>
                <a:cs typeface="Arial" panose="020B0604020202020204" pitchFamily="34" charset="0"/>
              </a:rPr>
              <a:t>Olut</a:t>
            </a:r>
            <a:endParaRPr lang="en-GB" sz="1600" i="1" kern="0" dirty="0">
              <a:latin typeface="Arial" panose="020B0604020202020204" pitchFamily="34" charset="0"/>
              <a:cs typeface="Arial" panose="020B0604020202020204" pitchFamily="34" charset="0"/>
            </a:endParaRP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Restaurant: </a:t>
            </a:r>
            <a:r>
              <a:rPr lang="en-GB" sz="1600" i="1" kern="0" dirty="0">
                <a:latin typeface="Arial" panose="020B0604020202020204" pitchFamily="34" charset="0"/>
                <a:cs typeface="Arial" panose="020B0604020202020204" pitchFamily="34" charset="0"/>
              </a:rPr>
              <a:t> </a:t>
            </a:r>
            <a:r>
              <a:rPr lang="en-GB" sz="1600" i="1" kern="0" dirty="0" err="1">
                <a:latin typeface="Arial" panose="020B0604020202020204" pitchFamily="34" charset="0"/>
                <a:cs typeface="Arial" panose="020B0604020202020204" pitchFamily="34" charset="0"/>
              </a:rPr>
              <a:t>Ravintola</a:t>
            </a:r>
            <a:endParaRPr lang="en-GB" sz="1600" i="1" kern="0" dirty="0">
              <a:latin typeface="Arial" panose="020B0604020202020204" pitchFamily="34" charset="0"/>
              <a:cs typeface="Arial" panose="020B0604020202020204" pitchFamily="34" charset="0"/>
            </a:endParaRP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Reindeer:  </a:t>
            </a:r>
            <a:r>
              <a:rPr lang="en-GB" sz="1600" i="1" kern="0" dirty="0" err="1">
                <a:latin typeface="Arial" panose="020B0604020202020204" pitchFamily="34" charset="0"/>
                <a:cs typeface="Arial" panose="020B0604020202020204" pitchFamily="34" charset="0"/>
              </a:rPr>
              <a:t>Poro</a:t>
            </a:r>
            <a:endParaRPr lang="en-GB" sz="1600" i="1" kern="0" dirty="0">
              <a:latin typeface="Arial" panose="020B0604020202020204" pitchFamily="34" charset="0"/>
              <a:cs typeface="Arial" panose="020B0604020202020204" pitchFamily="34" charset="0"/>
            </a:endParaRP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Santa Claus:  </a:t>
            </a:r>
            <a:r>
              <a:rPr lang="en-GB" sz="1600" i="1" kern="0" dirty="0" err="1">
                <a:latin typeface="Arial" panose="020B0604020202020204" pitchFamily="34" charset="0"/>
                <a:cs typeface="Arial" panose="020B0604020202020204" pitchFamily="34" charset="0"/>
              </a:rPr>
              <a:t>Joulupukki</a:t>
            </a:r>
            <a:endParaRPr lang="en-GB" sz="1600" i="1" kern="0" dirty="0">
              <a:latin typeface="Arial" panose="020B0604020202020204" pitchFamily="34" charset="0"/>
              <a:cs typeface="Arial" panose="020B0604020202020204" pitchFamily="34" charset="0"/>
            </a:endParaRPr>
          </a:p>
          <a:p>
            <a:pPr algn="ctr">
              <a:lnSpc>
                <a:spcPct val="107000"/>
              </a:lnSpc>
              <a:spcAft>
                <a:spcPts val="800"/>
              </a:spcAft>
              <a:tabLst>
                <a:tab pos="539750" algn="l"/>
              </a:tabLst>
            </a:pPr>
            <a:r>
              <a:rPr lang="en-GB" sz="1600" kern="0" dirty="0">
                <a:latin typeface="Arial" panose="020B0604020202020204" pitchFamily="34" charset="0"/>
                <a:cs typeface="Arial" panose="020B0604020202020204" pitchFamily="34" charset="0"/>
              </a:rPr>
              <a:t>Sport Centre:  </a:t>
            </a:r>
            <a:r>
              <a:rPr lang="en-GB" sz="1600" i="1" kern="0" dirty="0" err="1">
                <a:latin typeface="Arial" panose="020B0604020202020204" pitchFamily="34" charset="0"/>
                <a:cs typeface="Arial" panose="020B0604020202020204" pitchFamily="34" charset="0"/>
              </a:rPr>
              <a:t>Urheilukeskus</a:t>
            </a:r>
            <a:endParaRPr lang="en-GB" sz="1600" i="1" kern="0" dirty="0">
              <a:latin typeface="Arial" panose="020B0604020202020204" pitchFamily="34" charset="0"/>
              <a:cs typeface="Arial" panose="020B0604020202020204" pitchFamily="34" charset="0"/>
            </a:endParaRPr>
          </a:p>
          <a:p>
            <a:pPr>
              <a:lnSpc>
                <a:spcPct val="107000"/>
              </a:lnSpc>
              <a:spcAft>
                <a:spcPts val="800"/>
              </a:spcAft>
              <a:tabLst>
                <a:tab pos="539750" algn="l"/>
              </a:tabLst>
            </a:pPr>
            <a:endParaRPr lang="en-GB" sz="1600" i="1" kern="0" dirty="0">
              <a:latin typeface="Arial" panose="020B0604020202020204" pitchFamily="34" charset="0"/>
              <a:cs typeface="Arial" panose="020B0604020202020204" pitchFamily="34" charset="0"/>
            </a:endParaRPr>
          </a:p>
          <a:p>
            <a:pPr algn="ctr">
              <a:lnSpc>
                <a:spcPct val="107000"/>
              </a:lnSpc>
              <a:spcAft>
                <a:spcPts val="800"/>
              </a:spcAft>
              <a:tabLst>
                <a:tab pos="539750" algn="l"/>
              </a:tabLst>
            </a:pPr>
            <a:r>
              <a:rPr lang="en-GB" sz="1600" b="1" kern="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Fun profile to follow about the Finnish language </a:t>
            </a:r>
            <a:r>
              <a:rPr lang="en-GB" sz="1600" b="1" kern="0" dirty="0">
                <a:latin typeface="Arial" panose="020B0604020202020204" pitchFamily="34" charset="0"/>
                <a:cs typeface="Arial" panose="020B0604020202020204" pitchFamily="34" charset="0"/>
              </a:rPr>
              <a:t>@veryfinnishproblems </a:t>
            </a:r>
            <a:r>
              <a:rPr lang="en-GB" sz="1400" kern="0" dirty="0">
                <a:latin typeface="Arial" panose="020B0604020202020204" pitchFamily="34" charset="0"/>
                <a:cs typeface="Arial" panose="020B0604020202020204" pitchFamily="34" charset="0"/>
              </a:rPr>
              <a:t>(Facebook/Instagram/Twitter/TikTok)</a:t>
            </a:r>
            <a:endParaRPr lang="en-ZA" sz="16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46DE363-4FF7-0097-3357-E5B1997F9C1F}"/>
              </a:ext>
            </a:extLst>
          </p:cNvPr>
          <p:cNvSpPr txBox="1"/>
          <p:nvPr/>
        </p:nvSpPr>
        <p:spPr>
          <a:xfrm>
            <a:off x="3448292" y="155995"/>
            <a:ext cx="3415029" cy="863570"/>
          </a:xfrm>
          <a:prstGeom prst="rect">
            <a:avLst/>
          </a:prstGeom>
          <a:noFill/>
        </p:spPr>
        <p:txBody>
          <a:bodyPr wrap="square">
            <a:spAutoFit/>
          </a:bodyPr>
          <a:lstStyle/>
          <a:p>
            <a:pPr algn="ctr">
              <a:lnSpc>
                <a:spcPct val="107000"/>
              </a:lnSpc>
              <a:spcAft>
                <a:spcPts val="800"/>
              </a:spcAft>
              <a:tabLst>
                <a:tab pos="539750" algn="l"/>
              </a:tabLst>
            </a:pPr>
            <a:r>
              <a:rPr lang="en-GB" sz="1600" b="1" kern="0" dirty="0">
                <a:solidFill>
                  <a:schemeClr val="bg2">
                    <a:lumMod val="25000"/>
                  </a:schemeClr>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WORDS IN FINNISH ARE PRONOUNCED AS THEY ARE WRITTEN</a:t>
            </a:r>
          </a:p>
        </p:txBody>
      </p:sp>
    </p:spTree>
    <p:extLst>
      <p:ext uri="{BB962C8B-B14F-4D97-AF65-F5344CB8AC3E}">
        <p14:creationId xmlns:p14="http://schemas.microsoft.com/office/powerpoint/2010/main" val="292404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2" descr="Zzzz. Sleep Mask">
            <a:extLst>
              <a:ext uri="{FF2B5EF4-FFF2-40B4-BE49-F238E27FC236}">
                <a16:creationId xmlns:a16="http://schemas.microsoft.com/office/drawing/2014/main" id="{631AD7BE-370B-6231-A229-D24901AC1A27}"/>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rot="20139829">
            <a:off x="3534466" y="-54329"/>
            <a:ext cx="1680137" cy="13877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29A9088-8C56-3E65-70B3-DA984070705D}"/>
              </a:ext>
            </a:extLst>
          </p:cNvPr>
          <p:cNvSpPr txBox="1"/>
          <p:nvPr/>
        </p:nvSpPr>
        <p:spPr>
          <a:xfrm>
            <a:off x="3606800" y="1412346"/>
            <a:ext cx="3251200" cy="8273675"/>
          </a:xfrm>
          <a:prstGeom prst="rect">
            <a:avLst/>
          </a:prstGeom>
          <a:noFill/>
        </p:spPr>
        <p:txBody>
          <a:bodyPr wrap="square">
            <a:spAutoFit/>
          </a:bodyPr>
          <a:lstStyle/>
          <a:p>
            <a:pPr algn="just">
              <a:lnSpc>
                <a:spcPct val="107000"/>
              </a:lnSpc>
              <a:spcAft>
                <a:spcPts val="800"/>
              </a:spcAft>
            </a:pPr>
            <a:r>
              <a:rPr lang="en-GB" sz="1300" i="1" u="sng" dirty="0">
                <a:effectLst/>
                <a:latin typeface="Arial" panose="020B0604020202020204" pitchFamily="34" charset="0"/>
                <a:ea typeface="Calibri" panose="020F0502020204030204" pitchFamily="34" charset="0"/>
                <a:cs typeface="Arial" panose="020B0604020202020204" pitchFamily="34" charset="0"/>
              </a:rPr>
              <a:t>30 Minutes For Winding Down</a:t>
            </a:r>
            <a:r>
              <a:rPr lang="en-GB" sz="1300" dirty="0">
                <a:effectLst/>
                <a:latin typeface="Arial" panose="020B0604020202020204" pitchFamily="34" charset="0"/>
                <a:ea typeface="Calibri" panose="020F0502020204030204" pitchFamily="34" charset="0"/>
                <a:cs typeface="Arial" panose="020B0604020202020204" pitchFamily="34" charset="0"/>
              </a:rPr>
              <a:t>: Take advantage of whatever puts you in a state of calm such as soft music, light stretching, reading, and/or relaxation exercises.</a:t>
            </a:r>
            <a:endParaRPr lang="en-ZA" sz="13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1300" i="1" u="sng" dirty="0">
                <a:effectLst/>
                <a:latin typeface="Arial" panose="020B0604020202020204" pitchFamily="34" charset="0"/>
                <a:ea typeface="Calibri" panose="020F0502020204030204" pitchFamily="34" charset="0"/>
                <a:cs typeface="Arial" panose="020B0604020202020204" pitchFamily="34" charset="0"/>
              </a:rPr>
              <a:t>Dim Your Lights</a:t>
            </a:r>
            <a:r>
              <a:rPr lang="en-GB" sz="1300" dirty="0">
                <a:effectLst/>
                <a:latin typeface="Arial" panose="020B0604020202020204" pitchFamily="34" charset="0"/>
                <a:ea typeface="Calibri" panose="020F0502020204030204" pitchFamily="34" charset="0"/>
                <a:cs typeface="Arial" panose="020B0604020202020204" pitchFamily="34" charset="0"/>
              </a:rPr>
              <a:t>: Black out your room if possible. Keep away from bright lights as they can hinder the production of melatonin, a hormone that the body creates to facilitate sleep.</a:t>
            </a:r>
            <a:endParaRPr lang="en-ZA" sz="13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1300" i="1" u="sng" dirty="0">
                <a:effectLst/>
                <a:latin typeface="Arial" panose="020B0604020202020204" pitchFamily="34" charset="0"/>
                <a:ea typeface="Calibri" panose="020F0502020204030204" pitchFamily="34" charset="0"/>
                <a:cs typeface="Arial" panose="020B0604020202020204" pitchFamily="34" charset="0"/>
              </a:rPr>
              <a:t>Unplug From Electronics</a:t>
            </a:r>
            <a:r>
              <a:rPr lang="en-GB" sz="1300" dirty="0">
                <a:effectLst/>
                <a:latin typeface="Arial" panose="020B0604020202020204" pitchFamily="34" charset="0"/>
                <a:ea typeface="Calibri" panose="020F0502020204030204" pitchFamily="34" charset="0"/>
                <a:cs typeface="Arial" panose="020B0604020202020204" pitchFamily="34" charset="0"/>
              </a:rPr>
              <a:t>: A 30-60 minute pre-bed buffer time - device-free. Cell phones, tablets, and laptops cause mental stimulation that is hard to shut off and also generate blue light that may decrease melatonin production.</a:t>
            </a:r>
            <a:endParaRPr lang="en-ZA" sz="13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1300" i="1" u="sng" dirty="0">
                <a:effectLst/>
                <a:latin typeface="Arial" panose="020B0604020202020204" pitchFamily="34" charset="0"/>
                <a:ea typeface="Calibri" panose="020F0502020204030204" pitchFamily="34" charset="0"/>
                <a:cs typeface="Arial" panose="020B0604020202020204" pitchFamily="34" charset="0"/>
              </a:rPr>
              <a:t>Test Methods Of Relaxation</a:t>
            </a:r>
            <a:r>
              <a:rPr lang="en-GB" sz="1300" dirty="0">
                <a:effectLst/>
                <a:latin typeface="Arial" panose="020B0604020202020204" pitchFamily="34" charset="0"/>
                <a:ea typeface="Calibri" panose="020F0502020204030204" pitchFamily="34" charset="0"/>
                <a:cs typeface="Arial" panose="020B0604020202020204" pitchFamily="34" charset="0"/>
              </a:rPr>
              <a:t>: It’s often easier to focus on Relaxation. Meditation</a:t>
            </a:r>
            <a:r>
              <a:rPr lang="en-GB" sz="1300" dirty="0">
                <a:latin typeface="Arial" panose="020B0604020202020204" pitchFamily="34" charset="0"/>
                <a:ea typeface="Calibri" panose="020F0502020204030204" pitchFamily="34" charset="0"/>
                <a:cs typeface="Arial" panose="020B0604020202020204" pitchFamily="34" charset="0"/>
              </a:rPr>
              <a:t> </a:t>
            </a:r>
            <a:r>
              <a:rPr lang="en-GB" sz="1300" dirty="0">
                <a:effectLst/>
                <a:latin typeface="Arial" panose="020B0604020202020204" pitchFamily="34" charset="0"/>
                <a:ea typeface="Calibri" panose="020F0502020204030204" pitchFamily="34" charset="0"/>
                <a:cs typeface="Arial" panose="020B0604020202020204" pitchFamily="34" charset="0"/>
              </a:rPr>
              <a:t>and other relaxation techniques to put you in the right mindset for bed.</a:t>
            </a:r>
            <a:endParaRPr lang="en-ZA" sz="13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1300" i="1" u="sng" dirty="0">
                <a:effectLst/>
                <a:latin typeface="Arial" panose="020B0604020202020204" pitchFamily="34" charset="0"/>
                <a:ea typeface="Calibri" panose="020F0502020204030204" pitchFamily="34" charset="0"/>
                <a:cs typeface="Arial" panose="020B0604020202020204" pitchFamily="34" charset="0"/>
              </a:rPr>
              <a:t>Don’t Smoke</a:t>
            </a:r>
            <a:r>
              <a:rPr lang="en-GB" sz="1300" dirty="0">
                <a:effectLst/>
                <a:latin typeface="Arial" panose="020B0604020202020204" pitchFamily="34" charset="0"/>
                <a:ea typeface="Calibri" panose="020F0502020204030204" pitchFamily="34" charset="0"/>
                <a:cs typeface="Arial" panose="020B0604020202020204" pitchFamily="34" charset="0"/>
              </a:rPr>
              <a:t>: Nicotine stimulates the body in ways that disrupt sleep, which explain why smoking is correlated with numerous sleeping problems. </a:t>
            </a:r>
            <a:endParaRPr lang="en-ZA" sz="13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1300" i="1" u="sng" dirty="0">
                <a:effectLst/>
                <a:latin typeface="Arial" panose="020B0604020202020204" pitchFamily="34" charset="0"/>
                <a:ea typeface="Calibri" panose="020F0502020204030204" pitchFamily="34" charset="0"/>
                <a:cs typeface="Arial" panose="020B0604020202020204" pitchFamily="34" charset="0"/>
              </a:rPr>
              <a:t>Reduce Alcohol Consumption</a:t>
            </a:r>
            <a:r>
              <a:rPr lang="en-GB" sz="1300" dirty="0">
                <a:effectLst/>
                <a:latin typeface="Arial" panose="020B0604020202020204" pitchFamily="34" charset="0"/>
                <a:ea typeface="Calibri" panose="020F0502020204030204" pitchFamily="34" charset="0"/>
                <a:cs typeface="Arial" panose="020B0604020202020204" pitchFamily="34" charset="0"/>
              </a:rPr>
              <a:t>: Alcohol may make it easier to fall asleep, but may cause dehydration and disrupt sleep. As a result, it’s best to moderate alcohol consumption and avoid it later in the evening.</a:t>
            </a:r>
            <a:endParaRPr lang="en-ZA" sz="13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1300" i="1" u="sng" dirty="0">
                <a:effectLst/>
                <a:latin typeface="Arial" panose="020B0604020202020204" pitchFamily="34" charset="0"/>
                <a:ea typeface="Calibri" panose="020F0502020204030204" pitchFamily="34" charset="0"/>
                <a:cs typeface="Arial" panose="020B0604020202020204" pitchFamily="34" charset="0"/>
              </a:rPr>
              <a:t>Cut Down On Caffeine</a:t>
            </a:r>
            <a:r>
              <a:rPr lang="en-GB" sz="1300" dirty="0">
                <a:effectLst/>
                <a:latin typeface="Arial" panose="020B0604020202020204" pitchFamily="34" charset="0"/>
                <a:ea typeface="Calibri" panose="020F0502020204030204" pitchFamily="34" charset="0"/>
                <a:cs typeface="Arial" panose="020B0604020202020204" pitchFamily="34" charset="0"/>
              </a:rPr>
              <a:t>: Caffeine can keep you wired even when you want to rest, so try to avoid it later in the day. </a:t>
            </a:r>
            <a:endParaRPr lang="en-ZA" sz="1300" dirty="0">
              <a:effectLst/>
              <a:latin typeface="Arial" panose="020B0604020202020204" pitchFamily="34" charset="0"/>
              <a:ea typeface="Calibri" panose="020F0502020204030204" pitchFamily="34" charset="0"/>
              <a:cs typeface="Arial" panose="020B0604020202020204" pitchFamily="34" charset="0"/>
            </a:endParaRPr>
          </a:p>
          <a:p>
            <a:r>
              <a:rPr lang="en-GB" sz="1300" i="1" u="sng" dirty="0">
                <a:effectLst/>
                <a:latin typeface="Arial" panose="020B0604020202020204" pitchFamily="34" charset="0"/>
                <a:ea typeface="Calibri" panose="020F0502020204030204" pitchFamily="34" charset="0"/>
                <a:cs typeface="Arial" panose="020B0604020202020204" pitchFamily="34" charset="0"/>
              </a:rPr>
              <a:t>Don’t Dine Late</a:t>
            </a:r>
            <a:r>
              <a:rPr lang="en-GB" sz="1300" dirty="0">
                <a:effectLst/>
                <a:latin typeface="Arial" panose="020B0604020202020204" pitchFamily="34" charset="0"/>
                <a:ea typeface="Calibri" panose="020F0502020204030204" pitchFamily="34" charset="0"/>
                <a:cs typeface="Arial" panose="020B0604020202020204" pitchFamily="34" charset="0"/>
              </a:rPr>
              <a:t>: Any food or snacks before bed should be on the lighter side.</a:t>
            </a:r>
            <a:endParaRPr lang="en-ZA" sz="1300" dirty="0">
              <a:latin typeface="Arial" panose="020B0604020202020204" pitchFamily="34" charset="0"/>
              <a:cs typeface="Arial" panose="020B0604020202020204" pitchFamily="34" charset="0"/>
            </a:endParaRPr>
          </a:p>
        </p:txBody>
      </p:sp>
      <p:pic>
        <p:nvPicPr>
          <p:cNvPr id="2050" name="Picture 2" descr="15 Awesome Things To Do In Rovaniemi (Finland)">
            <a:extLst>
              <a:ext uri="{FF2B5EF4-FFF2-40B4-BE49-F238E27FC236}">
                <a16:creationId xmlns:a16="http://schemas.microsoft.com/office/drawing/2014/main" id="{D4028283-5526-83A5-0CA9-1A04C38E6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64164" cy="207909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72A15355-1772-868C-A343-14F3238C9A69}"/>
              </a:ext>
            </a:extLst>
          </p:cNvPr>
          <p:cNvCxnSpPr>
            <a:cxnSpLocks/>
          </p:cNvCxnSpPr>
          <p:nvPr/>
        </p:nvCxnSpPr>
        <p:spPr>
          <a:xfrm>
            <a:off x="3564164" y="2184400"/>
            <a:ext cx="0" cy="7501621"/>
          </a:xfrm>
          <a:prstGeom prst="line">
            <a:avLst/>
          </a:prstGeom>
          <a:ln w="28575"/>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06603976-A3F3-EAAC-CA68-67B6EF60114D}"/>
              </a:ext>
            </a:extLst>
          </p:cNvPr>
          <p:cNvSpPr txBox="1"/>
          <p:nvPr/>
        </p:nvSpPr>
        <p:spPr>
          <a:xfrm>
            <a:off x="5090582" y="151829"/>
            <a:ext cx="1767418" cy="1127040"/>
          </a:xfrm>
          <a:prstGeom prst="rect">
            <a:avLst/>
          </a:prstGeom>
          <a:noFill/>
        </p:spPr>
        <p:txBody>
          <a:bodyPr wrap="square">
            <a:spAutoFit/>
          </a:bodyPr>
          <a:lstStyle/>
          <a:p>
            <a:pPr algn="ctr">
              <a:lnSpc>
                <a:spcPct val="107000"/>
              </a:lnSpc>
              <a:spcAft>
                <a:spcPts val="800"/>
              </a:spcAft>
              <a:tabLst>
                <a:tab pos="679450" algn="l"/>
              </a:tabLst>
            </a:pPr>
            <a:r>
              <a:rPr lang="en-GB" sz="16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Some Hints and Tips to deal with the “Midnight Sun”!</a:t>
            </a:r>
            <a:endParaRPr lang="en-ZA" sz="16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4B6EE41B-E9BB-88C3-3C0B-793851EAA26B}"/>
              </a:ext>
            </a:extLst>
          </p:cNvPr>
          <p:cNvSpPr txBox="1"/>
          <p:nvPr/>
        </p:nvSpPr>
        <p:spPr>
          <a:xfrm>
            <a:off x="27432" y="2102104"/>
            <a:ext cx="3536732" cy="7723140"/>
          </a:xfrm>
          <a:prstGeom prst="rect">
            <a:avLst/>
          </a:prstGeom>
          <a:noFill/>
        </p:spPr>
        <p:txBody>
          <a:bodyPr wrap="square">
            <a:spAutoFit/>
          </a:bodyPr>
          <a:lstStyle/>
          <a:p>
            <a:pPr algn="just">
              <a:lnSpc>
                <a:spcPct val="107000"/>
              </a:lnSpc>
              <a:spcAft>
                <a:spcPts val="800"/>
              </a:spcAft>
              <a:tabLst>
                <a:tab pos="539750" algn="l"/>
              </a:tabLst>
            </a:pPr>
            <a:r>
              <a:rPr lang="en-GB" sz="1300" dirty="0">
                <a:latin typeface="Arial" panose="020B0604020202020204" pitchFamily="34" charset="0"/>
                <a:ea typeface="Calibri" panose="020F0502020204030204" pitchFamily="34" charset="0"/>
                <a:cs typeface="Arial" panose="020B0604020202020204" pitchFamily="34" charset="0"/>
              </a:rPr>
              <a:t>Finnish grocery stores and supermarkets have a wide selection of daily supplies. The nearest shops to Santa Sport competition centre are in:</a:t>
            </a:r>
          </a:p>
          <a:p>
            <a:pPr>
              <a:lnSpc>
                <a:spcPct val="107000"/>
              </a:lnSpc>
              <a:tabLst>
                <a:tab pos="539750" algn="l"/>
              </a:tabLst>
            </a:pPr>
            <a:r>
              <a:rPr lang="en-GB" sz="1300" b="1" dirty="0" err="1">
                <a:latin typeface="Arial" panose="020B0604020202020204" pitchFamily="34" charset="0"/>
                <a:ea typeface="Calibri" panose="020F0502020204030204" pitchFamily="34" charset="0"/>
                <a:cs typeface="Arial" panose="020B0604020202020204" pitchFamily="34" charset="0"/>
              </a:rPr>
              <a:t>Ounasvaaran</a:t>
            </a:r>
            <a:r>
              <a:rPr lang="en-GB" sz="1300" b="1" dirty="0">
                <a:latin typeface="Arial" panose="020B0604020202020204" pitchFamily="34" charset="0"/>
                <a:ea typeface="Calibri" panose="020F0502020204030204" pitchFamily="34" charset="0"/>
                <a:cs typeface="Arial" panose="020B0604020202020204" pitchFamily="34" charset="0"/>
              </a:rPr>
              <a:t> </a:t>
            </a:r>
            <a:r>
              <a:rPr lang="en-GB" sz="1300" b="1" dirty="0" err="1">
                <a:latin typeface="Arial" panose="020B0604020202020204" pitchFamily="34" charset="0"/>
                <a:ea typeface="Calibri" panose="020F0502020204030204" pitchFamily="34" charset="0"/>
                <a:cs typeface="Arial" panose="020B0604020202020204" pitchFamily="34" charset="0"/>
              </a:rPr>
              <a:t>Kauppakeskus</a:t>
            </a:r>
            <a:r>
              <a:rPr lang="en-GB" sz="1300" b="1" dirty="0">
                <a:latin typeface="Arial" panose="020B0604020202020204" pitchFamily="34" charset="0"/>
                <a:ea typeface="Calibri" panose="020F0502020204030204" pitchFamily="34" charset="0"/>
                <a:cs typeface="Arial" panose="020B0604020202020204" pitchFamily="34" charset="0"/>
              </a:rPr>
              <a:t> Mall: </a:t>
            </a:r>
          </a:p>
          <a:p>
            <a:pPr>
              <a:lnSpc>
                <a:spcPct val="107000"/>
              </a:lnSpc>
              <a:tabLst>
                <a:tab pos="539750" algn="l"/>
              </a:tabLst>
            </a:pPr>
            <a:r>
              <a:rPr lang="en-GB" sz="1300" dirty="0">
                <a:latin typeface="Arial" panose="020B0604020202020204" pitchFamily="34" charset="0"/>
                <a:ea typeface="Calibri" panose="020F0502020204030204" pitchFamily="34" charset="0"/>
                <a:cs typeface="Arial" panose="020B0604020202020204" pitchFamily="34" charset="0"/>
              </a:rPr>
              <a:t>(950m - </a:t>
            </a:r>
            <a:r>
              <a:rPr lang="en-GB" sz="1300" i="1" dirty="0" err="1">
                <a:latin typeface="Arial" panose="020B0604020202020204" pitchFamily="34" charset="0"/>
                <a:ea typeface="Calibri" panose="020F0502020204030204" pitchFamily="34" charset="0"/>
                <a:cs typeface="Arial" panose="020B0604020202020204" pitchFamily="34" charset="0"/>
              </a:rPr>
              <a:t>Ounasvaarantie</a:t>
            </a:r>
            <a:r>
              <a:rPr lang="en-GB" sz="1300" i="1" dirty="0">
                <a:latin typeface="Arial" panose="020B0604020202020204" pitchFamily="34" charset="0"/>
                <a:ea typeface="Calibri" panose="020F0502020204030204" pitchFamily="34" charset="0"/>
                <a:cs typeface="Arial" panose="020B0604020202020204" pitchFamily="34" charset="0"/>
              </a:rPr>
              <a:t> 15</a:t>
            </a:r>
            <a:r>
              <a:rPr lang="en-GB" sz="1300" dirty="0">
                <a:latin typeface="Arial" panose="020B0604020202020204" pitchFamily="34" charset="0"/>
                <a:ea typeface="Calibri" panose="020F0502020204030204" pitchFamily="34" charset="0"/>
                <a:cs typeface="Arial" panose="020B0604020202020204" pitchFamily="34" charset="0"/>
              </a:rPr>
              <a:t>)</a:t>
            </a:r>
          </a:p>
          <a:p>
            <a:pPr>
              <a:lnSpc>
                <a:spcPct val="107000"/>
              </a:lnSpc>
              <a:tabLst>
                <a:tab pos="539750" algn="l"/>
              </a:tabLst>
            </a:pPr>
            <a:r>
              <a:rPr lang="en-GB" sz="1300" b="1" dirty="0">
                <a:latin typeface="Arial" panose="020B0604020202020204" pitchFamily="34" charset="0"/>
                <a:ea typeface="Calibri" panose="020F0502020204030204" pitchFamily="34" charset="0"/>
                <a:cs typeface="Arial" panose="020B0604020202020204" pitchFamily="34" charset="0"/>
              </a:rPr>
              <a:t>K-Supermarket </a:t>
            </a:r>
            <a:r>
              <a:rPr lang="en-GB" sz="1300" b="1" dirty="0" err="1">
                <a:latin typeface="Arial" panose="020B0604020202020204" pitchFamily="34" charset="0"/>
                <a:ea typeface="Calibri" panose="020F0502020204030204" pitchFamily="34" charset="0"/>
                <a:cs typeface="Arial" panose="020B0604020202020204" pitchFamily="34" charset="0"/>
              </a:rPr>
              <a:t>Ounasvaara</a:t>
            </a:r>
            <a:r>
              <a:rPr lang="en-GB" sz="1300" b="1" dirty="0">
                <a:latin typeface="Arial" panose="020B0604020202020204" pitchFamily="34" charset="0"/>
                <a:ea typeface="Calibri" panose="020F0502020204030204" pitchFamily="34" charset="0"/>
                <a:cs typeface="Arial" panose="020B0604020202020204" pitchFamily="34" charset="0"/>
              </a:rPr>
              <a:t>:</a:t>
            </a:r>
            <a:endParaRPr lang="en-GB" sz="1300" dirty="0">
              <a:latin typeface="Arial" panose="020B0604020202020204" pitchFamily="34" charset="0"/>
              <a:ea typeface="Calibri" panose="020F0502020204030204" pitchFamily="34" charset="0"/>
              <a:cs typeface="Arial" panose="020B0604020202020204" pitchFamily="34" charset="0"/>
            </a:endParaRPr>
          </a:p>
          <a:p>
            <a:pPr>
              <a:lnSpc>
                <a:spcPct val="107000"/>
              </a:lnSpc>
              <a:tabLst>
                <a:tab pos="539750" algn="l"/>
              </a:tabLst>
            </a:pPr>
            <a:r>
              <a:rPr lang="en-GB" sz="1300" dirty="0" err="1">
                <a:latin typeface="Arial" panose="020B0604020202020204" pitchFamily="34" charset="0"/>
                <a:ea typeface="Calibri" panose="020F0502020204030204" pitchFamily="34" charset="0"/>
                <a:cs typeface="Arial" panose="020B0604020202020204" pitchFamily="34" charset="0"/>
              </a:rPr>
              <a:t>Ounas</a:t>
            </a:r>
            <a:r>
              <a:rPr lang="en-GB" sz="1300" dirty="0">
                <a:latin typeface="Arial" panose="020B0604020202020204" pitchFamily="34" charset="0"/>
                <a:ea typeface="Calibri" panose="020F0502020204030204" pitchFamily="34" charset="0"/>
                <a:cs typeface="Arial" panose="020B0604020202020204" pitchFamily="34" charset="0"/>
              </a:rPr>
              <a:t> </a:t>
            </a:r>
            <a:r>
              <a:rPr lang="en-GB" sz="1300" dirty="0" err="1">
                <a:latin typeface="Arial" panose="020B0604020202020204" pitchFamily="34" charset="0"/>
                <a:ea typeface="Calibri" panose="020F0502020204030204" pitchFamily="34" charset="0"/>
                <a:cs typeface="Arial" panose="020B0604020202020204" pitchFamily="34" charset="0"/>
              </a:rPr>
              <a:t>Apteekki</a:t>
            </a:r>
            <a:r>
              <a:rPr lang="en-GB" sz="1300" dirty="0">
                <a:latin typeface="Arial" panose="020B0604020202020204" pitchFamily="34" charset="0"/>
                <a:ea typeface="Calibri" panose="020F0502020204030204" pitchFamily="34" charset="0"/>
                <a:cs typeface="Arial" panose="020B0604020202020204" pitchFamily="34" charset="0"/>
              </a:rPr>
              <a:t>  (Pharmacy)</a:t>
            </a:r>
          </a:p>
          <a:p>
            <a:pPr>
              <a:lnSpc>
                <a:spcPct val="107000"/>
              </a:lnSpc>
              <a:tabLst>
                <a:tab pos="539750" algn="l"/>
              </a:tabLst>
            </a:pPr>
            <a:r>
              <a:rPr lang="en-GB" sz="1300" dirty="0" err="1">
                <a:latin typeface="Arial" panose="020B0604020202020204" pitchFamily="34" charset="0"/>
                <a:ea typeface="Calibri" panose="020F0502020204030204" pitchFamily="34" charset="0"/>
                <a:cs typeface="Arial" panose="020B0604020202020204" pitchFamily="34" charset="0"/>
              </a:rPr>
              <a:t>Ounas</a:t>
            </a:r>
            <a:r>
              <a:rPr lang="en-GB" sz="1300" dirty="0">
                <a:latin typeface="Arial" panose="020B0604020202020204" pitchFamily="34" charset="0"/>
                <a:ea typeface="Calibri" panose="020F0502020204030204" pitchFamily="34" charset="0"/>
                <a:cs typeface="Arial" panose="020B0604020202020204" pitchFamily="34" charset="0"/>
              </a:rPr>
              <a:t> </a:t>
            </a:r>
            <a:r>
              <a:rPr lang="en-GB" sz="1300" dirty="0" err="1">
                <a:latin typeface="Arial" panose="020B0604020202020204" pitchFamily="34" charset="0"/>
                <a:ea typeface="Calibri" panose="020F0502020204030204" pitchFamily="34" charset="0"/>
                <a:cs typeface="Arial" panose="020B0604020202020204" pitchFamily="34" charset="0"/>
              </a:rPr>
              <a:t>Ateria</a:t>
            </a:r>
            <a:r>
              <a:rPr lang="en-GB" sz="1300" dirty="0">
                <a:latin typeface="Arial" panose="020B0604020202020204" pitchFamily="34" charset="0"/>
                <a:ea typeface="Calibri" panose="020F0502020204030204" pitchFamily="34" charset="0"/>
                <a:cs typeface="Arial" panose="020B0604020202020204" pitchFamily="34" charset="0"/>
              </a:rPr>
              <a:t> (Lunch, pizzas and burgers)</a:t>
            </a:r>
          </a:p>
          <a:p>
            <a:pPr>
              <a:lnSpc>
                <a:spcPct val="107000"/>
              </a:lnSpc>
              <a:tabLst>
                <a:tab pos="539750" algn="l"/>
              </a:tabLst>
            </a:pPr>
            <a:endParaRPr lang="en-GB" sz="1000" dirty="0">
              <a:latin typeface="Arial" panose="020B0604020202020204" pitchFamily="34" charset="0"/>
              <a:ea typeface="Calibri" panose="020F0502020204030204" pitchFamily="34" charset="0"/>
              <a:cs typeface="Arial" panose="020B0604020202020204" pitchFamily="34" charset="0"/>
            </a:endParaRPr>
          </a:p>
          <a:p>
            <a:pPr>
              <a:lnSpc>
                <a:spcPct val="107000"/>
              </a:lnSpc>
              <a:tabLst>
                <a:tab pos="539750" algn="l"/>
              </a:tabLst>
            </a:pPr>
            <a:r>
              <a:rPr lang="en-GB" sz="1300" dirty="0">
                <a:latin typeface="Arial" panose="020B0604020202020204" pitchFamily="34" charset="0"/>
                <a:ea typeface="Calibri" panose="020F0502020204030204" pitchFamily="34" charset="0"/>
                <a:cs typeface="Arial" panose="020B0604020202020204" pitchFamily="34" charset="0"/>
              </a:rPr>
              <a:t>There are two malls in the City Centre: </a:t>
            </a:r>
            <a:r>
              <a:rPr lang="en-GB" sz="1300" b="1" dirty="0" err="1">
                <a:latin typeface="Arial" panose="020B0604020202020204" pitchFamily="34" charset="0"/>
                <a:ea typeface="Calibri" panose="020F0502020204030204" pitchFamily="34" charset="0"/>
                <a:cs typeface="Arial" panose="020B0604020202020204" pitchFamily="34" charset="0"/>
              </a:rPr>
              <a:t>Revontuli</a:t>
            </a:r>
            <a:r>
              <a:rPr lang="en-GB" sz="1300" b="1" dirty="0">
                <a:latin typeface="Arial" panose="020B0604020202020204" pitchFamily="34" charset="0"/>
                <a:ea typeface="Calibri" panose="020F0502020204030204" pitchFamily="34" charset="0"/>
                <a:cs typeface="Arial" panose="020B0604020202020204" pitchFamily="34" charset="0"/>
              </a:rPr>
              <a:t> Mall </a:t>
            </a:r>
            <a:r>
              <a:rPr lang="en-GB" sz="1300" dirty="0">
                <a:latin typeface="Arial" panose="020B0604020202020204" pitchFamily="34" charset="0"/>
                <a:ea typeface="Calibri" panose="020F0502020204030204" pitchFamily="34" charset="0"/>
                <a:cs typeface="Arial" panose="020B0604020202020204" pitchFamily="34" charset="0"/>
              </a:rPr>
              <a:t>(</a:t>
            </a:r>
            <a:r>
              <a:rPr lang="en-GB" sz="1300" i="1" dirty="0" err="1">
                <a:latin typeface="Arial" panose="020B0604020202020204" pitchFamily="34" charset="0"/>
                <a:ea typeface="Calibri" panose="020F0502020204030204" pitchFamily="34" charset="0"/>
                <a:cs typeface="Arial" panose="020B0604020202020204" pitchFamily="34" charset="0"/>
              </a:rPr>
              <a:t>Koskikatu</a:t>
            </a:r>
            <a:r>
              <a:rPr lang="en-GB" sz="1300" i="1" dirty="0">
                <a:latin typeface="Arial" panose="020B0604020202020204" pitchFamily="34" charset="0"/>
                <a:ea typeface="Calibri" panose="020F0502020204030204" pitchFamily="34" charset="0"/>
                <a:cs typeface="Arial" panose="020B0604020202020204" pitchFamily="34" charset="0"/>
              </a:rPr>
              <a:t> 27</a:t>
            </a:r>
            <a:r>
              <a:rPr lang="en-GB" sz="1300" dirty="0">
                <a:latin typeface="Arial" panose="020B0604020202020204" pitchFamily="34" charset="0"/>
                <a:ea typeface="Calibri" panose="020F0502020204030204" pitchFamily="34" charset="0"/>
                <a:cs typeface="Arial" panose="020B0604020202020204" pitchFamily="34" charset="0"/>
              </a:rPr>
              <a:t>) and </a:t>
            </a:r>
          </a:p>
          <a:p>
            <a:pPr>
              <a:lnSpc>
                <a:spcPct val="107000"/>
              </a:lnSpc>
              <a:tabLst>
                <a:tab pos="539750" algn="l"/>
              </a:tabLst>
            </a:pPr>
            <a:r>
              <a:rPr lang="en-GB" sz="1300" b="1" dirty="0">
                <a:latin typeface="Arial" panose="020B0604020202020204" pitchFamily="34" charset="0"/>
                <a:ea typeface="Calibri" panose="020F0502020204030204" pitchFamily="34" charset="0"/>
                <a:cs typeface="Arial" panose="020B0604020202020204" pitchFamily="34" charset="0"/>
              </a:rPr>
              <a:t>Sampo-</a:t>
            </a:r>
            <a:r>
              <a:rPr lang="en-GB" sz="1300" b="1" dirty="0" err="1">
                <a:latin typeface="Arial" panose="020B0604020202020204" pitchFamily="34" charset="0"/>
                <a:ea typeface="Calibri" panose="020F0502020204030204" pitchFamily="34" charset="0"/>
                <a:cs typeface="Arial" panose="020B0604020202020204" pitchFamily="34" charset="0"/>
              </a:rPr>
              <a:t>keskus</a:t>
            </a:r>
            <a:r>
              <a:rPr lang="en-GB" sz="1300" dirty="0">
                <a:latin typeface="Arial" panose="020B0604020202020204" pitchFamily="34" charset="0"/>
                <a:ea typeface="Calibri" panose="020F0502020204030204" pitchFamily="34" charset="0"/>
                <a:cs typeface="Arial" panose="020B0604020202020204" pitchFamily="34" charset="0"/>
              </a:rPr>
              <a:t> (</a:t>
            </a:r>
            <a:r>
              <a:rPr lang="en-GB" sz="1300" i="1" dirty="0" err="1">
                <a:latin typeface="Arial" panose="020B0604020202020204" pitchFamily="34" charset="0"/>
                <a:ea typeface="Calibri" panose="020F0502020204030204" pitchFamily="34" charset="0"/>
                <a:cs typeface="Arial" panose="020B0604020202020204" pitchFamily="34" charset="0"/>
              </a:rPr>
              <a:t>Maakuntakatu</a:t>
            </a:r>
            <a:r>
              <a:rPr lang="en-GB" sz="1300" i="1" dirty="0">
                <a:latin typeface="Arial" panose="020B0604020202020204" pitchFamily="34" charset="0"/>
                <a:ea typeface="Calibri" panose="020F0502020204030204" pitchFamily="34" charset="0"/>
                <a:cs typeface="Arial" panose="020B0604020202020204" pitchFamily="34" charset="0"/>
              </a:rPr>
              <a:t> 29-31</a:t>
            </a:r>
            <a:r>
              <a:rPr lang="en-GB" sz="1300" dirty="0">
                <a:latin typeface="Arial" panose="020B0604020202020204" pitchFamily="34" charset="0"/>
                <a:ea typeface="Calibri" panose="020F0502020204030204" pitchFamily="34" charset="0"/>
                <a:cs typeface="Arial" panose="020B0604020202020204" pitchFamily="34" charset="0"/>
              </a:rPr>
              <a:t>) </a:t>
            </a:r>
          </a:p>
          <a:p>
            <a:pPr algn="just">
              <a:lnSpc>
                <a:spcPct val="107000"/>
              </a:lnSpc>
              <a:tabLst>
                <a:tab pos="539750" algn="l"/>
              </a:tabLst>
            </a:pPr>
            <a:r>
              <a:rPr lang="en-GB" sz="1300" dirty="0">
                <a:latin typeface="Arial" panose="020B0604020202020204" pitchFamily="34" charset="0"/>
                <a:ea typeface="Calibri" panose="020F0502020204030204" pitchFamily="34" charset="0"/>
                <a:cs typeface="Arial" panose="020B0604020202020204" pitchFamily="34" charset="0"/>
              </a:rPr>
              <a:t>There you can find all sorts of shops, restaurants, cafes, groceries etc. </a:t>
            </a:r>
          </a:p>
          <a:p>
            <a:pPr algn="just">
              <a:lnSpc>
                <a:spcPct val="107000"/>
              </a:lnSpc>
              <a:tabLst>
                <a:tab pos="539750" algn="l"/>
              </a:tabLst>
            </a:pPr>
            <a:r>
              <a:rPr lang="en-GB" sz="1300" dirty="0">
                <a:latin typeface="Arial" panose="020B0604020202020204" pitchFamily="34" charset="0"/>
                <a:ea typeface="Calibri" panose="020F0502020204030204" pitchFamily="34" charset="0"/>
                <a:cs typeface="Arial" panose="020B0604020202020204" pitchFamily="34" charset="0"/>
              </a:rPr>
              <a:t>In Sampo-</a:t>
            </a:r>
            <a:r>
              <a:rPr lang="en-GB" sz="1300" dirty="0" err="1">
                <a:latin typeface="Arial" panose="020B0604020202020204" pitchFamily="34" charset="0"/>
                <a:ea typeface="Calibri" panose="020F0502020204030204" pitchFamily="34" charset="0"/>
                <a:cs typeface="Arial" panose="020B0604020202020204" pitchFamily="34" charset="0"/>
              </a:rPr>
              <a:t>keskus</a:t>
            </a:r>
            <a:r>
              <a:rPr lang="en-GB" sz="1300" dirty="0">
                <a:latin typeface="Arial" panose="020B0604020202020204" pitchFamily="34" charset="0"/>
                <a:ea typeface="Calibri" panose="020F0502020204030204" pitchFamily="34" charset="0"/>
                <a:cs typeface="Arial" panose="020B0604020202020204" pitchFamily="34" charset="0"/>
              </a:rPr>
              <a:t> there is also a pharmacy called </a:t>
            </a:r>
            <a:r>
              <a:rPr lang="en-GB" sz="1300" b="1" dirty="0">
                <a:latin typeface="Arial" panose="020B0604020202020204" pitchFamily="34" charset="0"/>
                <a:ea typeface="Calibri" panose="020F0502020204030204" pitchFamily="34" charset="0"/>
                <a:cs typeface="Arial" panose="020B0604020202020204" pitchFamily="34" charset="0"/>
              </a:rPr>
              <a:t>Sampo </a:t>
            </a:r>
            <a:r>
              <a:rPr lang="en-GB" sz="1300" b="1" dirty="0" err="1">
                <a:latin typeface="Arial" panose="020B0604020202020204" pitchFamily="34" charset="0"/>
                <a:ea typeface="Calibri" panose="020F0502020204030204" pitchFamily="34" charset="0"/>
                <a:cs typeface="Arial" panose="020B0604020202020204" pitchFamily="34" charset="0"/>
              </a:rPr>
              <a:t>Apteekki</a:t>
            </a:r>
            <a:r>
              <a:rPr lang="en-GB" sz="1300" dirty="0">
                <a:latin typeface="Arial" panose="020B0604020202020204" pitchFamily="34" charset="0"/>
                <a:ea typeface="Calibri" panose="020F0502020204030204" pitchFamily="34" charset="0"/>
                <a:cs typeface="Arial" panose="020B0604020202020204" pitchFamily="34" charset="0"/>
              </a:rPr>
              <a:t>.</a:t>
            </a:r>
          </a:p>
          <a:p>
            <a:pPr algn="just">
              <a:lnSpc>
                <a:spcPct val="107000"/>
              </a:lnSpc>
              <a:tabLst>
                <a:tab pos="539750" algn="l"/>
              </a:tabLst>
            </a:pPr>
            <a:endParaRPr lang="en-GB" sz="10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tabLst>
                <a:tab pos="539750" algn="l"/>
              </a:tabLst>
            </a:pPr>
            <a:r>
              <a:rPr lang="en-GB" sz="1300" dirty="0">
                <a:latin typeface="Arial" panose="020B0604020202020204" pitchFamily="34" charset="0"/>
                <a:ea typeface="Calibri" panose="020F0502020204030204" pitchFamily="34" charset="0"/>
                <a:cs typeface="Arial" panose="020B0604020202020204" pitchFamily="34" charset="0"/>
              </a:rPr>
              <a:t>In the City Centre of Rovaniemi by </a:t>
            </a:r>
            <a:r>
              <a:rPr lang="en-GB" sz="1300" dirty="0" err="1">
                <a:latin typeface="Arial" panose="020B0604020202020204" pitchFamily="34" charset="0"/>
                <a:ea typeface="Calibri" panose="020F0502020204030204" pitchFamily="34" charset="0"/>
                <a:cs typeface="Arial" panose="020B0604020202020204" pitchFamily="34" charset="0"/>
              </a:rPr>
              <a:t>Lordi´s</a:t>
            </a:r>
            <a:r>
              <a:rPr lang="en-GB" sz="1300" dirty="0">
                <a:latin typeface="Arial" panose="020B0604020202020204" pitchFamily="34" charset="0"/>
                <a:ea typeface="Calibri" panose="020F0502020204030204" pitchFamily="34" charset="0"/>
                <a:cs typeface="Arial" panose="020B0604020202020204" pitchFamily="34" charset="0"/>
              </a:rPr>
              <a:t> Square there is a small grocery store which is </a:t>
            </a:r>
            <a:r>
              <a:rPr lang="en-GB" sz="1300" b="1" dirty="0">
                <a:latin typeface="Arial" panose="020B0604020202020204" pitchFamily="34" charset="0"/>
                <a:ea typeface="Calibri" panose="020F0502020204030204" pitchFamily="34" charset="0"/>
                <a:cs typeface="Arial" panose="020B0604020202020204" pitchFamily="34" charset="0"/>
              </a:rPr>
              <a:t>open 24/7:  Sale </a:t>
            </a:r>
            <a:r>
              <a:rPr lang="en-GB" sz="1300" b="1" dirty="0" err="1">
                <a:latin typeface="Arial" panose="020B0604020202020204" pitchFamily="34" charset="0"/>
                <a:ea typeface="Calibri" panose="020F0502020204030204" pitchFamily="34" charset="0"/>
                <a:cs typeface="Arial" panose="020B0604020202020204" pitchFamily="34" charset="0"/>
              </a:rPr>
              <a:t>Lapinmaa</a:t>
            </a:r>
            <a:r>
              <a:rPr lang="en-GB" sz="1300" b="1" dirty="0">
                <a:latin typeface="Arial" panose="020B0604020202020204" pitchFamily="34" charset="0"/>
                <a:ea typeface="Calibri" panose="020F0502020204030204" pitchFamily="34" charset="0"/>
                <a:cs typeface="Arial" panose="020B0604020202020204" pitchFamily="34" charset="0"/>
              </a:rPr>
              <a:t> </a:t>
            </a:r>
            <a:r>
              <a:rPr lang="en-GB" sz="1300" dirty="0">
                <a:latin typeface="Arial" panose="020B0604020202020204" pitchFamily="34" charset="0"/>
                <a:ea typeface="Calibri" panose="020F0502020204030204" pitchFamily="34" charset="0"/>
                <a:cs typeface="Arial" panose="020B0604020202020204" pitchFamily="34" charset="0"/>
              </a:rPr>
              <a:t>(</a:t>
            </a:r>
            <a:r>
              <a:rPr lang="en-GB" sz="1300" i="1" dirty="0" err="1">
                <a:latin typeface="Arial" panose="020B0604020202020204" pitchFamily="34" charset="0"/>
                <a:ea typeface="Calibri" panose="020F0502020204030204" pitchFamily="34" charset="0"/>
                <a:cs typeface="Arial" panose="020B0604020202020204" pitchFamily="34" charset="0"/>
              </a:rPr>
              <a:t>Koskikatu</a:t>
            </a:r>
            <a:r>
              <a:rPr lang="en-GB" sz="1300" i="1" dirty="0">
                <a:latin typeface="Arial" panose="020B0604020202020204" pitchFamily="34" charset="0"/>
                <a:ea typeface="Calibri" panose="020F0502020204030204" pitchFamily="34" charset="0"/>
                <a:cs typeface="Arial" panose="020B0604020202020204" pitchFamily="34" charset="0"/>
              </a:rPr>
              <a:t> 11</a:t>
            </a:r>
            <a:r>
              <a:rPr lang="en-GB" sz="1300" dirty="0">
                <a:latin typeface="Arial" panose="020B0604020202020204" pitchFamily="34" charset="0"/>
                <a:ea typeface="Calibri" panose="020F0502020204030204" pitchFamily="34" charset="0"/>
                <a:cs typeface="Arial" panose="020B0604020202020204" pitchFamily="34" charset="0"/>
              </a:rPr>
              <a:t>).</a:t>
            </a:r>
          </a:p>
          <a:p>
            <a:pPr algn="just">
              <a:lnSpc>
                <a:spcPct val="107000"/>
              </a:lnSpc>
              <a:spcAft>
                <a:spcPts val="800"/>
              </a:spcAft>
              <a:tabLst>
                <a:tab pos="539750" algn="l"/>
              </a:tabLst>
            </a:pPr>
            <a:r>
              <a:rPr lang="en-GB" sz="1300" dirty="0">
                <a:latin typeface="Arial" panose="020B0604020202020204" pitchFamily="34" charset="0"/>
                <a:ea typeface="Calibri" panose="020F0502020204030204" pitchFamily="34" charset="0"/>
                <a:cs typeface="Arial" panose="020B0604020202020204" pitchFamily="34" charset="0"/>
              </a:rPr>
              <a:t>There are also bigger supermarkets and pharmacies outside the city centre: </a:t>
            </a:r>
          </a:p>
          <a:p>
            <a:pPr>
              <a:lnSpc>
                <a:spcPct val="107000"/>
              </a:lnSpc>
              <a:spcAft>
                <a:spcPts val="800"/>
              </a:spcAft>
              <a:tabLst>
                <a:tab pos="539750" algn="l"/>
              </a:tabLst>
            </a:pPr>
            <a:r>
              <a:rPr lang="en-GB" sz="1300" b="1" dirty="0">
                <a:latin typeface="Arial" panose="020B0604020202020204" pitchFamily="34" charset="0"/>
                <a:ea typeface="Calibri" panose="020F0502020204030204" pitchFamily="34" charset="0"/>
                <a:cs typeface="Arial" panose="020B0604020202020204" pitchFamily="34" charset="0"/>
              </a:rPr>
              <a:t>Prisma</a:t>
            </a:r>
            <a:r>
              <a:rPr lang="en-GB" sz="1300" dirty="0">
                <a:latin typeface="Arial" panose="020B0604020202020204" pitchFamily="34" charset="0"/>
                <a:ea typeface="Calibri" panose="020F0502020204030204" pitchFamily="34" charset="0"/>
                <a:cs typeface="Arial" panose="020B0604020202020204" pitchFamily="34" charset="0"/>
              </a:rPr>
              <a:t> and </a:t>
            </a:r>
            <a:r>
              <a:rPr lang="en-GB" sz="1300" b="1" dirty="0" err="1">
                <a:latin typeface="Arial" panose="020B0604020202020204" pitchFamily="34" charset="0"/>
                <a:ea typeface="Calibri" panose="020F0502020204030204" pitchFamily="34" charset="0"/>
                <a:cs typeface="Arial" panose="020B0604020202020204" pitchFamily="34" charset="0"/>
              </a:rPr>
              <a:t>Rovaniemen</a:t>
            </a:r>
            <a:r>
              <a:rPr lang="en-GB" sz="1300" b="1" dirty="0">
                <a:latin typeface="Arial" panose="020B0604020202020204" pitchFamily="34" charset="0"/>
                <a:ea typeface="Calibri" panose="020F0502020204030204" pitchFamily="34" charset="0"/>
                <a:cs typeface="Arial" panose="020B0604020202020204" pitchFamily="34" charset="0"/>
              </a:rPr>
              <a:t> </a:t>
            </a:r>
            <a:r>
              <a:rPr lang="en-GB" sz="1300" b="1" dirty="0" err="1">
                <a:latin typeface="Arial" panose="020B0604020202020204" pitchFamily="34" charset="0"/>
                <a:ea typeface="Calibri" panose="020F0502020204030204" pitchFamily="34" charset="0"/>
                <a:cs typeface="Arial" panose="020B0604020202020204" pitchFamily="34" charset="0"/>
              </a:rPr>
              <a:t>Keskusapteekki</a:t>
            </a:r>
            <a:r>
              <a:rPr lang="en-GB" sz="1300" b="1" dirty="0">
                <a:latin typeface="Arial" panose="020B0604020202020204" pitchFamily="34" charset="0"/>
                <a:ea typeface="Calibri" panose="020F0502020204030204" pitchFamily="34" charset="0"/>
                <a:cs typeface="Arial" panose="020B0604020202020204" pitchFamily="34" charset="0"/>
              </a:rPr>
              <a:t> </a:t>
            </a:r>
            <a:r>
              <a:rPr lang="en-GB" sz="1300" dirty="0">
                <a:latin typeface="Arial" panose="020B0604020202020204" pitchFamily="34" charset="0"/>
                <a:ea typeface="Calibri" panose="020F0502020204030204" pitchFamily="34" charset="0"/>
                <a:cs typeface="Arial" panose="020B0604020202020204" pitchFamily="34" charset="0"/>
              </a:rPr>
              <a:t>(</a:t>
            </a:r>
            <a:r>
              <a:rPr lang="en-GB" sz="1300" i="1" dirty="0" err="1">
                <a:latin typeface="Arial" panose="020B0604020202020204" pitchFamily="34" charset="0"/>
                <a:ea typeface="Calibri" panose="020F0502020204030204" pitchFamily="34" charset="0"/>
                <a:cs typeface="Arial" panose="020B0604020202020204" pitchFamily="34" charset="0"/>
              </a:rPr>
              <a:t>Teollisuustie</a:t>
            </a:r>
            <a:r>
              <a:rPr lang="en-GB" sz="1300" i="1" dirty="0">
                <a:latin typeface="Arial" panose="020B0604020202020204" pitchFamily="34" charset="0"/>
                <a:ea typeface="Calibri" panose="020F0502020204030204" pitchFamily="34" charset="0"/>
                <a:cs typeface="Arial" panose="020B0604020202020204" pitchFamily="34" charset="0"/>
              </a:rPr>
              <a:t> 2</a:t>
            </a:r>
            <a:r>
              <a:rPr lang="en-GB" sz="1300" dirty="0">
                <a:latin typeface="Arial" panose="020B0604020202020204" pitchFamily="34" charset="0"/>
                <a:ea typeface="Calibri" panose="020F0502020204030204" pitchFamily="34" charset="0"/>
                <a:cs typeface="Arial" panose="020B0604020202020204" pitchFamily="34" charset="0"/>
              </a:rPr>
              <a:t>), </a:t>
            </a:r>
            <a:r>
              <a:rPr lang="en-GB" sz="1300" b="1" dirty="0">
                <a:latin typeface="Arial" panose="020B0604020202020204" pitchFamily="34" charset="0"/>
                <a:ea typeface="Calibri" panose="020F0502020204030204" pitchFamily="34" charset="0"/>
                <a:cs typeface="Arial" panose="020B0604020202020204" pitchFamily="34" charset="0"/>
              </a:rPr>
              <a:t>Lidl</a:t>
            </a:r>
            <a:r>
              <a:rPr lang="en-GB" sz="1300" dirty="0">
                <a:latin typeface="Arial" panose="020B0604020202020204" pitchFamily="34" charset="0"/>
                <a:ea typeface="Calibri" panose="020F0502020204030204" pitchFamily="34" charset="0"/>
                <a:cs typeface="Arial" panose="020B0604020202020204" pitchFamily="34" charset="0"/>
              </a:rPr>
              <a:t> (</a:t>
            </a:r>
            <a:r>
              <a:rPr lang="en-GB" sz="1300" i="1" dirty="0" err="1">
                <a:latin typeface="Arial" panose="020B0604020202020204" pitchFamily="34" charset="0"/>
                <a:ea typeface="Calibri" panose="020F0502020204030204" pitchFamily="34" charset="0"/>
                <a:cs typeface="Arial" panose="020B0604020202020204" pitchFamily="34" charset="0"/>
              </a:rPr>
              <a:t>Oijustie</a:t>
            </a:r>
            <a:r>
              <a:rPr lang="en-GB" sz="1300" i="1" dirty="0">
                <a:latin typeface="Arial" panose="020B0604020202020204" pitchFamily="34" charset="0"/>
                <a:ea typeface="Calibri" panose="020F0502020204030204" pitchFamily="34" charset="0"/>
                <a:cs typeface="Arial" panose="020B0604020202020204" pitchFamily="34" charset="0"/>
              </a:rPr>
              <a:t> 2</a:t>
            </a:r>
            <a:r>
              <a:rPr lang="en-GB" sz="1300" dirty="0">
                <a:latin typeface="Arial" panose="020B0604020202020204" pitchFamily="34" charset="0"/>
                <a:ea typeface="Calibri" panose="020F0502020204030204" pitchFamily="34" charset="0"/>
                <a:cs typeface="Arial" panose="020B0604020202020204" pitchFamily="34" charset="0"/>
              </a:rPr>
              <a:t>), </a:t>
            </a:r>
            <a:r>
              <a:rPr lang="en-GB" sz="1300" b="1" dirty="0" err="1">
                <a:latin typeface="Arial" panose="020B0604020202020204" pitchFamily="34" charset="0"/>
                <a:ea typeface="Calibri" panose="020F0502020204030204" pitchFamily="34" charset="0"/>
                <a:cs typeface="Arial" panose="020B0604020202020204" pitchFamily="34" charset="0"/>
              </a:rPr>
              <a:t>Citymarket</a:t>
            </a:r>
            <a:r>
              <a:rPr lang="en-GB" sz="1300" dirty="0">
                <a:latin typeface="Arial" panose="020B0604020202020204" pitchFamily="34" charset="0"/>
                <a:ea typeface="Calibri" panose="020F0502020204030204" pitchFamily="34" charset="0"/>
                <a:cs typeface="Arial" panose="020B0604020202020204" pitchFamily="34" charset="0"/>
              </a:rPr>
              <a:t> (</a:t>
            </a:r>
            <a:r>
              <a:rPr lang="en-GB" sz="1300" i="1" dirty="0" err="1">
                <a:latin typeface="Arial" panose="020B0604020202020204" pitchFamily="34" charset="0"/>
                <a:ea typeface="Calibri" panose="020F0502020204030204" pitchFamily="34" charset="0"/>
                <a:cs typeface="Arial" panose="020B0604020202020204" pitchFamily="34" charset="0"/>
              </a:rPr>
              <a:t>Pulkamontie</a:t>
            </a:r>
            <a:r>
              <a:rPr lang="en-GB" sz="1300" i="1" dirty="0">
                <a:latin typeface="Arial" panose="020B0604020202020204" pitchFamily="34" charset="0"/>
                <a:ea typeface="Calibri" panose="020F0502020204030204" pitchFamily="34" charset="0"/>
                <a:cs typeface="Arial" panose="020B0604020202020204" pitchFamily="34" charset="0"/>
              </a:rPr>
              <a:t> 1</a:t>
            </a:r>
            <a:r>
              <a:rPr lang="en-GB" sz="1300" dirty="0">
                <a:latin typeface="Arial" panose="020B0604020202020204" pitchFamily="34" charset="0"/>
                <a:ea typeface="Calibri" panose="020F0502020204030204" pitchFamily="34" charset="0"/>
                <a:cs typeface="Arial" panose="020B0604020202020204" pitchFamily="34" charset="0"/>
              </a:rPr>
              <a:t>), and </a:t>
            </a:r>
            <a:r>
              <a:rPr lang="en-GB" sz="1300" b="1" dirty="0">
                <a:latin typeface="Arial" panose="020B0604020202020204" pitchFamily="34" charset="0"/>
                <a:ea typeface="Calibri" panose="020F0502020204030204" pitchFamily="34" charset="0"/>
                <a:cs typeface="Arial" panose="020B0604020202020204" pitchFamily="34" charset="0"/>
              </a:rPr>
              <a:t>Lidl</a:t>
            </a:r>
            <a:r>
              <a:rPr lang="en-GB" sz="1300" dirty="0">
                <a:latin typeface="Arial" panose="020B0604020202020204" pitchFamily="34" charset="0"/>
                <a:ea typeface="Calibri" panose="020F0502020204030204" pitchFamily="34" charset="0"/>
                <a:cs typeface="Arial" panose="020B0604020202020204" pitchFamily="34" charset="0"/>
              </a:rPr>
              <a:t> and </a:t>
            </a:r>
            <a:r>
              <a:rPr lang="en-GB" sz="1300" b="1" dirty="0" err="1">
                <a:latin typeface="Arial" panose="020B0604020202020204" pitchFamily="34" charset="0"/>
                <a:ea typeface="Calibri" panose="020F0502020204030204" pitchFamily="34" charset="0"/>
                <a:cs typeface="Arial" panose="020B0604020202020204" pitchFamily="34" charset="0"/>
              </a:rPr>
              <a:t>Saarenkylän</a:t>
            </a:r>
            <a:r>
              <a:rPr lang="en-GB" sz="1300" b="1" dirty="0">
                <a:latin typeface="Arial" panose="020B0604020202020204" pitchFamily="34" charset="0"/>
                <a:ea typeface="Calibri" panose="020F0502020204030204" pitchFamily="34" charset="0"/>
                <a:cs typeface="Arial" panose="020B0604020202020204" pitchFamily="34" charset="0"/>
              </a:rPr>
              <a:t> </a:t>
            </a:r>
            <a:r>
              <a:rPr lang="en-GB" sz="1300" b="1" dirty="0" err="1">
                <a:latin typeface="Arial" panose="020B0604020202020204" pitchFamily="34" charset="0"/>
                <a:ea typeface="Calibri" panose="020F0502020204030204" pitchFamily="34" charset="0"/>
                <a:cs typeface="Arial" panose="020B0604020202020204" pitchFamily="34" charset="0"/>
              </a:rPr>
              <a:t>Apteekki</a:t>
            </a:r>
            <a:r>
              <a:rPr lang="en-GB" sz="1300" b="1" dirty="0">
                <a:latin typeface="Arial" panose="020B0604020202020204" pitchFamily="34" charset="0"/>
                <a:ea typeface="Calibri" panose="020F0502020204030204" pitchFamily="34" charset="0"/>
                <a:cs typeface="Arial" panose="020B0604020202020204" pitchFamily="34" charset="0"/>
              </a:rPr>
              <a:t> </a:t>
            </a:r>
            <a:r>
              <a:rPr lang="en-GB" sz="1300" dirty="0">
                <a:latin typeface="Arial" panose="020B0604020202020204" pitchFamily="34" charset="0"/>
                <a:ea typeface="Calibri" panose="020F0502020204030204" pitchFamily="34" charset="0"/>
                <a:cs typeface="Arial" panose="020B0604020202020204" pitchFamily="34" charset="0"/>
              </a:rPr>
              <a:t>(</a:t>
            </a:r>
            <a:r>
              <a:rPr lang="en-GB" sz="1300" i="1" dirty="0" err="1">
                <a:latin typeface="Arial" panose="020B0604020202020204" pitchFamily="34" charset="0"/>
                <a:ea typeface="Calibri" panose="020F0502020204030204" pitchFamily="34" charset="0"/>
                <a:cs typeface="Arial" panose="020B0604020202020204" pitchFamily="34" charset="0"/>
              </a:rPr>
              <a:t>Pulkamontie</a:t>
            </a:r>
            <a:r>
              <a:rPr lang="en-GB" sz="1300" i="1" dirty="0">
                <a:latin typeface="Arial" panose="020B0604020202020204" pitchFamily="34" charset="0"/>
                <a:ea typeface="Calibri" panose="020F0502020204030204" pitchFamily="34" charset="0"/>
                <a:cs typeface="Arial" panose="020B0604020202020204" pitchFamily="34" charset="0"/>
              </a:rPr>
              <a:t> 2</a:t>
            </a:r>
            <a:r>
              <a:rPr lang="en-GB" sz="1300" dirty="0">
                <a:latin typeface="Arial" panose="020B0604020202020204" pitchFamily="34" charset="0"/>
                <a:ea typeface="Calibri" panose="020F0502020204030204" pitchFamily="34" charset="0"/>
                <a:cs typeface="Arial" panose="020B0604020202020204" pitchFamily="34" charset="0"/>
              </a:rPr>
              <a:t>).</a:t>
            </a:r>
          </a:p>
          <a:p>
            <a:pPr algn="just">
              <a:lnSpc>
                <a:spcPct val="107000"/>
              </a:lnSpc>
              <a:spcAft>
                <a:spcPts val="800"/>
              </a:spcAft>
              <a:tabLst>
                <a:tab pos="539750" algn="l"/>
              </a:tabLst>
            </a:pPr>
            <a:r>
              <a:rPr lang="en-GB" sz="1300" dirty="0">
                <a:latin typeface="Arial" panose="020B0604020202020204" pitchFamily="34" charset="0"/>
                <a:ea typeface="Calibri" panose="020F0502020204030204" pitchFamily="34" charset="0"/>
                <a:cs typeface="Arial" panose="020B0604020202020204" pitchFamily="34" charset="0"/>
              </a:rPr>
              <a:t>In Finland you can buy mild alcoholic beverages in grocery stores but strong alcoholic drinks only in </a:t>
            </a:r>
            <a:r>
              <a:rPr lang="en-GB" sz="1300" b="1" dirty="0" err="1">
                <a:latin typeface="Arial" panose="020B0604020202020204" pitchFamily="34" charset="0"/>
                <a:ea typeface="Calibri" panose="020F0502020204030204" pitchFamily="34" charset="0"/>
                <a:cs typeface="Arial" panose="020B0604020202020204" pitchFamily="34" charset="0"/>
              </a:rPr>
              <a:t>Alko</a:t>
            </a:r>
            <a:r>
              <a:rPr lang="en-GB" sz="1300" dirty="0">
                <a:latin typeface="Arial" panose="020B0604020202020204" pitchFamily="34" charset="0"/>
                <a:ea typeface="Calibri" panose="020F0502020204030204" pitchFamily="34" charset="0"/>
                <a:cs typeface="Arial" panose="020B0604020202020204" pitchFamily="34" charset="0"/>
              </a:rPr>
              <a:t>. The sale of alcoholic beverages starts at 9am and ends 9pm because of alcohol legislation. There are three </a:t>
            </a:r>
            <a:r>
              <a:rPr lang="en-GB" sz="1300" b="1" dirty="0" err="1">
                <a:latin typeface="Arial" panose="020B0604020202020204" pitchFamily="34" charset="0"/>
                <a:ea typeface="Calibri" panose="020F0502020204030204" pitchFamily="34" charset="0"/>
                <a:cs typeface="Arial" panose="020B0604020202020204" pitchFamily="34" charset="0"/>
              </a:rPr>
              <a:t>Alko’s</a:t>
            </a:r>
            <a:r>
              <a:rPr lang="en-GB" sz="1300" dirty="0">
                <a:latin typeface="Arial" panose="020B0604020202020204" pitchFamily="34" charset="0"/>
                <a:ea typeface="Calibri" panose="020F0502020204030204" pitchFamily="34" charset="0"/>
                <a:cs typeface="Arial" panose="020B0604020202020204" pitchFamily="34" charset="0"/>
              </a:rPr>
              <a:t> in Rovaniemi: You can find them in Prisma, </a:t>
            </a:r>
            <a:r>
              <a:rPr lang="en-GB" sz="1300" dirty="0" err="1">
                <a:latin typeface="Arial" panose="020B0604020202020204" pitchFamily="34" charset="0"/>
                <a:ea typeface="Calibri" panose="020F0502020204030204" pitchFamily="34" charset="0"/>
                <a:cs typeface="Arial" panose="020B0604020202020204" pitchFamily="34" charset="0"/>
              </a:rPr>
              <a:t>Revontuli</a:t>
            </a:r>
            <a:r>
              <a:rPr lang="en-GB" sz="1300" dirty="0">
                <a:latin typeface="Arial" panose="020B0604020202020204" pitchFamily="34" charset="0"/>
                <a:ea typeface="Calibri" panose="020F0502020204030204" pitchFamily="34" charset="0"/>
                <a:cs typeface="Arial" panose="020B0604020202020204" pitchFamily="34" charset="0"/>
              </a:rPr>
              <a:t> Mall and in </a:t>
            </a:r>
            <a:r>
              <a:rPr lang="en-GB" sz="1300" dirty="0" err="1">
                <a:latin typeface="Arial" panose="020B0604020202020204" pitchFamily="34" charset="0"/>
                <a:ea typeface="Calibri" panose="020F0502020204030204" pitchFamily="34" charset="0"/>
                <a:cs typeface="Arial" panose="020B0604020202020204" pitchFamily="34" charset="0"/>
              </a:rPr>
              <a:t>Citymarket</a:t>
            </a:r>
            <a:r>
              <a:rPr lang="en-GB" sz="1300" dirty="0">
                <a:latin typeface="Arial" panose="020B0604020202020204" pitchFamily="34" charset="0"/>
                <a:ea typeface="Calibri" panose="020F0502020204030204" pitchFamily="34" charset="0"/>
                <a:cs typeface="Arial" panose="020B0604020202020204" pitchFamily="34" charset="0"/>
              </a:rPr>
              <a:t>. </a:t>
            </a:r>
            <a:endParaRPr lang="en-ZA" sz="13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96673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61D397-419E-67BF-71FF-AB4D821AB5B7}"/>
              </a:ext>
            </a:extLst>
          </p:cNvPr>
          <p:cNvSpPr txBox="1"/>
          <p:nvPr/>
        </p:nvSpPr>
        <p:spPr>
          <a:xfrm>
            <a:off x="0" y="6353182"/>
            <a:ext cx="6858000" cy="1908215"/>
          </a:xfrm>
          <a:prstGeom prst="rect">
            <a:avLst/>
          </a:prstGeom>
          <a:noFill/>
        </p:spPr>
        <p:txBody>
          <a:bodyPr wrap="square">
            <a:spAutoFit/>
          </a:bodyPr>
          <a:lstStyle/>
          <a:p>
            <a:pPr>
              <a:spcAft>
                <a:spcPts val="400"/>
              </a:spcAft>
            </a:pPr>
            <a:r>
              <a:rPr lang="en-GB" sz="1400" dirty="0">
                <a:latin typeface="Arial" panose="020B0604020202020204" pitchFamily="34" charset="0"/>
                <a:ea typeface="Calibri" panose="020F0502020204030204" pitchFamily="34" charset="0"/>
                <a:cs typeface="Arial" panose="020B0604020202020204" pitchFamily="34" charset="0"/>
              </a:rPr>
              <a:t>Jo Healy (England) :     healey1@btinternet.com </a:t>
            </a:r>
            <a:endParaRPr lang="en-ZA" sz="1400" dirty="0">
              <a:latin typeface="Arial" panose="020B0604020202020204" pitchFamily="34" charset="0"/>
              <a:ea typeface="Calibri" panose="020F0502020204030204" pitchFamily="34" charset="0"/>
              <a:cs typeface="Arial" panose="020B0604020202020204" pitchFamily="34" charset="0"/>
            </a:endParaRPr>
          </a:p>
          <a:p>
            <a:pPr>
              <a:spcAft>
                <a:spcPts val="400"/>
              </a:spcAft>
            </a:pPr>
            <a:r>
              <a:rPr lang="en-GB" sz="1400" dirty="0">
                <a:effectLst/>
                <a:latin typeface="Arial" panose="020B0604020202020204" pitchFamily="34" charset="0"/>
                <a:ea typeface="Calibri" panose="020F0502020204030204" pitchFamily="34" charset="0"/>
                <a:cs typeface="Arial" panose="020B0604020202020204" pitchFamily="34" charset="0"/>
              </a:rPr>
              <a:t>Marietjie Fryer (South Africa) :    vp-development@ifaa-archery.org </a:t>
            </a:r>
          </a:p>
          <a:p>
            <a:pPr>
              <a:spcAft>
                <a:spcPts val="400"/>
              </a:spcAft>
            </a:pPr>
            <a:r>
              <a:rPr lang="en-GB" sz="1400" dirty="0">
                <a:effectLst/>
                <a:latin typeface="Arial" panose="020B0604020202020204" pitchFamily="34" charset="0"/>
                <a:ea typeface="Calibri" panose="020F0502020204030204" pitchFamily="34" charset="0"/>
                <a:cs typeface="Arial" panose="020B0604020202020204" pitchFamily="34" charset="0"/>
              </a:rPr>
              <a:t>Lynn Ellingworth (</a:t>
            </a:r>
            <a:r>
              <a:rPr lang="en-GB" sz="1400" dirty="0">
                <a:latin typeface="Arial" panose="020B0604020202020204" pitchFamily="34" charset="0"/>
                <a:ea typeface="Calibri" panose="020F0502020204030204" pitchFamily="34" charset="0"/>
                <a:cs typeface="Arial" panose="020B0604020202020204" pitchFamily="34" charset="0"/>
              </a:rPr>
              <a:t>Ireland</a:t>
            </a:r>
            <a:r>
              <a:rPr lang="en-GB" sz="1400" dirty="0">
                <a:effectLst/>
                <a:latin typeface="Arial" panose="020B0604020202020204" pitchFamily="34" charset="0"/>
                <a:ea typeface="Calibri" panose="020F0502020204030204" pitchFamily="34" charset="0"/>
                <a:cs typeface="Arial" panose="020B0604020202020204" pitchFamily="34" charset="0"/>
              </a:rPr>
              <a:t>) :     secretary@ifaa-archery.org </a:t>
            </a:r>
          </a:p>
          <a:p>
            <a:pPr>
              <a:spcAft>
                <a:spcPts val="400"/>
              </a:spcAft>
            </a:pPr>
            <a:r>
              <a:rPr lang="en-GB" sz="1400" dirty="0">
                <a:latin typeface="Arial" panose="020B0604020202020204" pitchFamily="34" charset="0"/>
                <a:ea typeface="Calibri" panose="020F0502020204030204" pitchFamily="34" charset="0"/>
                <a:cs typeface="Arial" panose="020B0604020202020204" pitchFamily="34" charset="0"/>
              </a:rPr>
              <a:t>Saskia Brouwer (France</a:t>
            </a:r>
            <a:r>
              <a:rPr lang="en-GB" sz="1400" dirty="0">
                <a:effectLst/>
                <a:latin typeface="Arial" panose="020B0604020202020204" pitchFamily="34" charset="0"/>
                <a:ea typeface="Calibri" panose="020F0502020204030204" pitchFamily="34" charset="0"/>
                <a:cs typeface="Arial" panose="020B0604020202020204" pitchFamily="34" charset="0"/>
              </a:rPr>
              <a:t>) :    </a:t>
            </a:r>
            <a:r>
              <a:rPr lang="en-GB" sz="1400" dirty="0">
                <a:latin typeface="Arial" panose="020B0604020202020204" pitchFamily="34" charset="0"/>
                <a:ea typeface="Calibri" panose="020F0502020204030204" pitchFamily="34" charset="0"/>
                <a:cs typeface="Arial" panose="020B0604020202020204" pitchFamily="34" charset="0"/>
              </a:rPr>
              <a:t> saskia@ifaa-europe.com </a:t>
            </a:r>
          </a:p>
          <a:p>
            <a:pPr>
              <a:spcAft>
                <a:spcPts val="400"/>
              </a:spcAft>
            </a:pPr>
            <a:r>
              <a:rPr lang="en-GB" sz="1400" dirty="0">
                <a:latin typeface="Arial" panose="020B0604020202020204" pitchFamily="34" charset="0"/>
                <a:ea typeface="Calibri" panose="020F0502020204030204" pitchFamily="34" charset="0"/>
                <a:cs typeface="Arial" panose="020B0604020202020204" pitchFamily="34" charset="0"/>
              </a:rPr>
              <a:t>Ülle Kell (Estonia</a:t>
            </a:r>
            <a:r>
              <a:rPr lang="en-GB" sz="1400" dirty="0">
                <a:effectLst/>
                <a:latin typeface="Arial" panose="020B0604020202020204" pitchFamily="34" charset="0"/>
                <a:ea typeface="Calibri" panose="020F0502020204030204" pitchFamily="34" charset="0"/>
                <a:cs typeface="Arial" panose="020B0604020202020204" pitchFamily="34" charset="0"/>
              </a:rPr>
              <a:t>) :    </a:t>
            </a:r>
            <a:r>
              <a:rPr lang="en-GB" sz="1400" dirty="0">
                <a:latin typeface="Arial" panose="020B0604020202020204" pitchFamily="34" charset="0"/>
                <a:ea typeface="Calibri" panose="020F0502020204030204" pitchFamily="34" charset="0"/>
                <a:cs typeface="Arial" panose="020B0604020202020204" pitchFamily="34" charset="0"/>
              </a:rPr>
              <a:t> ulle.kell@gmail.com </a:t>
            </a:r>
          </a:p>
          <a:p>
            <a:pPr>
              <a:spcAft>
                <a:spcPts val="400"/>
              </a:spcAft>
            </a:pPr>
            <a:r>
              <a:rPr lang="en-GB" sz="1400" dirty="0">
                <a:latin typeface="Arial" panose="020B0604020202020204" pitchFamily="34" charset="0"/>
                <a:ea typeface="Calibri" panose="020F0502020204030204" pitchFamily="34" charset="0"/>
                <a:cs typeface="Arial" panose="020B0604020202020204" pitchFamily="34" charset="0"/>
              </a:rPr>
              <a:t>Flavia Arioni (Italy</a:t>
            </a:r>
            <a:r>
              <a:rPr lang="en-GB" sz="1400" dirty="0">
                <a:effectLst/>
                <a:latin typeface="Arial" panose="020B0604020202020204" pitchFamily="34" charset="0"/>
                <a:ea typeface="Calibri" panose="020F0502020204030204" pitchFamily="34" charset="0"/>
                <a:cs typeface="Arial" panose="020B0604020202020204" pitchFamily="34" charset="0"/>
              </a:rPr>
              <a:t>) :   </a:t>
            </a:r>
            <a:r>
              <a:rPr lang="en-GB" sz="1400" dirty="0">
                <a:latin typeface="Arial" panose="020B0604020202020204" pitchFamily="34" charset="0"/>
                <a:ea typeface="Calibri" panose="020F0502020204030204" pitchFamily="34" charset="0"/>
                <a:cs typeface="Arial" panose="020B0604020202020204" pitchFamily="34" charset="0"/>
              </a:rPr>
              <a:t> flavia.arioni@gmail.com</a:t>
            </a:r>
          </a:p>
          <a:p>
            <a:pPr>
              <a:spcAft>
                <a:spcPts val="400"/>
              </a:spcAft>
            </a:pPr>
            <a:r>
              <a:rPr lang="en-GB" sz="1400" dirty="0">
                <a:latin typeface="Arial" panose="020B0604020202020204" pitchFamily="34" charset="0"/>
                <a:ea typeface="Calibri" panose="020F0502020204030204" pitchFamily="34" charset="0"/>
                <a:cs typeface="Arial" panose="020B0604020202020204" pitchFamily="34" charset="0"/>
              </a:rPr>
              <a:t>Ash Cowie (England</a:t>
            </a:r>
            <a:r>
              <a:rPr lang="en-GB" sz="1400" dirty="0">
                <a:effectLst/>
                <a:latin typeface="Arial" panose="020B0604020202020204" pitchFamily="34" charset="0"/>
                <a:ea typeface="Calibri" panose="020F0502020204030204" pitchFamily="34" charset="0"/>
                <a:cs typeface="Arial" panose="020B0604020202020204" pitchFamily="34" charset="0"/>
              </a:rPr>
              <a:t>) :     </a:t>
            </a:r>
            <a:r>
              <a:rPr lang="en-GB" sz="1400" dirty="0">
                <a:latin typeface="Arial" panose="020B0604020202020204" pitchFamily="34" charset="0"/>
                <a:ea typeface="Calibri" panose="020F0502020204030204" pitchFamily="34" charset="0"/>
                <a:cs typeface="Arial" panose="020B0604020202020204" pitchFamily="34" charset="0"/>
              </a:rPr>
              <a:t>lotafisa@ifaa-archery.org </a:t>
            </a:r>
            <a:endParaRPr lang="en-ZA" sz="1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749DBB5-92AE-8948-997A-0C8EF528BD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6550" y="6336689"/>
            <a:ext cx="1170131" cy="1866348"/>
          </a:xfrm>
          <a:prstGeom prst="rect">
            <a:avLst/>
          </a:prstGeom>
        </p:spPr>
      </p:pic>
      <p:pic>
        <p:nvPicPr>
          <p:cNvPr id="5" name="Picture 4" descr="A group of red ladybugs on a black background&#10;&#10;Description automatically generated with medium confidence">
            <a:extLst>
              <a:ext uri="{FF2B5EF4-FFF2-40B4-BE49-F238E27FC236}">
                <a16:creationId xmlns:a16="http://schemas.microsoft.com/office/drawing/2014/main" id="{663F9C52-4910-60CC-450D-33303529A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783" y="8451670"/>
            <a:ext cx="1091664" cy="1327668"/>
          </a:xfrm>
          <a:prstGeom prst="rect">
            <a:avLst/>
          </a:prstGeom>
        </p:spPr>
      </p:pic>
      <p:sp>
        <p:nvSpPr>
          <p:cNvPr id="7" name="TextBox 6">
            <a:extLst>
              <a:ext uri="{FF2B5EF4-FFF2-40B4-BE49-F238E27FC236}">
                <a16:creationId xmlns:a16="http://schemas.microsoft.com/office/drawing/2014/main" id="{580FE5B3-6EDD-67A6-74BE-071C6B35EE03}"/>
              </a:ext>
            </a:extLst>
          </p:cNvPr>
          <p:cNvSpPr txBox="1"/>
          <p:nvPr/>
        </p:nvSpPr>
        <p:spPr>
          <a:xfrm>
            <a:off x="1" y="1840561"/>
            <a:ext cx="6858000" cy="3467424"/>
          </a:xfrm>
          <a:prstGeom prst="rect">
            <a:avLst/>
          </a:prstGeom>
          <a:noFill/>
        </p:spPr>
        <p:txBody>
          <a:bodyPr wrap="square">
            <a:spAutoFit/>
          </a:bodyPr>
          <a:lstStyle/>
          <a:p>
            <a:pPr lvl="0" algn="just">
              <a:lnSpc>
                <a:spcPct val="107000"/>
              </a:lnSpc>
            </a:pPr>
            <a:r>
              <a:rPr lang="en-GB" sz="1400" dirty="0">
                <a:effectLst/>
                <a:latin typeface="Arial" panose="020B0604020202020204" pitchFamily="34" charset="0"/>
                <a:ea typeface="Calibri" panose="020F0502020204030204" pitchFamily="34" charset="0"/>
                <a:cs typeface="Arial" panose="020B0604020202020204" pitchFamily="34" charset="0"/>
              </a:rPr>
              <a:t>The Women in IFAA Workgroup </a:t>
            </a:r>
            <a:r>
              <a:rPr lang="en-GB" sz="1400" dirty="0">
                <a:latin typeface="Arial" panose="020B0604020202020204" pitchFamily="34" charset="0"/>
                <a:ea typeface="Calibri" panose="020F0502020204030204" pitchFamily="34" charset="0"/>
                <a:cs typeface="Arial" panose="020B0604020202020204" pitchFamily="34" charset="0"/>
              </a:rPr>
              <a:t>was initiated in February 2021.  The Workgroup meets monthly on 2</a:t>
            </a:r>
            <a:r>
              <a:rPr lang="en-GB" sz="1400" baseline="30000" dirty="0">
                <a:latin typeface="Arial" panose="020B0604020202020204" pitchFamily="34" charset="0"/>
                <a:ea typeface="Calibri" panose="020F0502020204030204" pitchFamily="34" charset="0"/>
                <a:cs typeface="Arial" panose="020B0604020202020204" pitchFamily="34" charset="0"/>
              </a:rPr>
              <a:t>nd</a:t>
            </a:r>
            <a:r>
              <a:rPr lang="en-GB" sz="1400" dirty="0">
                <a:latin typeface="Arial" panose="020B0604020202020204" pitchFamily="34" charset="0"/>
                <a:ea typeface="Calibri" panose="020F0502020204030204" pitchFamily="34" charset="0"/>
                <a:cs typeface="Arial" panose="020B0604020202020204" pitchFamily="34" charset="0"/>
              </a:rPr>
              <a:t> Tuesday of the month via Google Meet.  The brief for the Workgroup is to develop </a:t>
            </a:r>
            <a:r>
              <a:rPr lang="en-GB" sz="1400" dirty="0">
                <a:effectLst/>
                <a:latin typeface="Arial" panose="020B0604020202020204" pitchFamily="34" charset="0"/>
                <a:ea typeface="Calibri" panose="020F0502020204030204" pitchFamily="34" charset="0"/>
                <a:cs typeface="Arial" panose="020B0604020202020204" pitchFamily="34" charset="0"/>
              </a:rPr>
              <a:t>gender equity policies targeting gender balance in leadership, administration, coaching and to encourage female participation in archery and remove any negative association in a male dominated sport. </a:t>
            </a:r>
            <a:endParaRPr lang="en-ZA" sz="1400" dirty="0">
              <a:effectLst/>
              <a:latin typeface="Arial" panose="020B0604020202020204" pitchFamily="34" charset="0"/>
              <a:ea typeface="Calibri" panose="020F0502020204030204" pitchFamily="34" charset="0"/>
              <a:cs typeface="Arial" panose="020B0604020202020204" pitchFamily="34" charset="0"/>
            </a:endParaRPr>
          </a:p>
          <a:p>
            <a:pPr lvl="0" algn="just">
              <a:lnSpc>
                <a:spcPct val="107000"/>
              </a:lnSpc>
            </a:pPr>
            <a:r>
              <a:rPr lang="en-GB" sz="1400" dirty="0">
                <a:effectLst/>
                <a:latin typeface="Arial" panose="020B0604020202020204" pitchFamily="34" charset="0"/>
                <a:ea typeface="Calibri" panose="020F0502020204030204" pitchFamily="34" charset="0"/>
                <a:cs typeface="Arial" panose="020B0604020202020204" pitchFamily="34" charset="0"/>
              </a:rPr>
              <a:t>A priority for the Workgroup is to </a:t>
            </a:r>
            <a:r>
              <a:rPr lang="en-GB" sz="1400" dirty="0">
                <a:latin typeface="Arial" panose="020B0604020202020204" pitchFamily="34" charset="0"/>
                <a:ea typeface="Calibri" panose="020F0502020204030204" pitchFamily="34" charset="0"/>
                <a:cs typeface="Arial" panose="020B0604020202020204" pitchFamily="34" charset="0"/>
              </a:rPr>
              <a:t>develop awareness programs for the Women in IFAA </a:t>
            </a:r>
            <a:r>
              <a:rPr lang="en-GB" sz="1400" dirty="0">
                <a:effectLst/>
                <a:latin typeface="Arial" panose="020B0604020202020204" pitchFamily="34" charset="0"/>
                <a:ea typeface="Calibri" panose="020F0502020204030204" pitchFamily="34" charset="0"/>
                <a:cs typeface="Arial" panose="020B0604020202020204" pitchFamily="34" charset="0"/>
              </a:rPr>
              <a:t>at international tournaments such as the World Championships.  Since 2022 the Workgroup initiated 3 events with this one being the 4</a:t>
            </a:r>
            <a:r>
              <a:rPr lang="en-GB" sz="1400" baseline="30000" dirty="0">
                <a:effectLst/>
                <a:latin typeface="Arial" panose="020B0604020202020204" pitchFamily="34" charset="0"/>
                <a:ea typeface="Calibri" panose="020F0502020204030204" pitchFamily="34" charset="0"/>
                <a:cs typeface="Arial" panose="020B0604020202020204" pitchFamily="34" charset="0"/>
              </a:rPr>
              <a:t>th</a:t>
            </a:r>
            <a:r>
              <a:rPr lang="en-GB" sz="1400" dirty="0">
                <a:effectLst/>
                <a:latin typeface="Arial" panose="020B0604020202020204" pitchFamily="34" charset="0"/>
                <a:ea typeface="Calibri" panose="020F0502020204030204" pitchFamily="34" charset="0"/>
                <a:cs typeface="Arial" panose="020B0604020202020204" pitchFamily="34" charset="0"/>
              </a:rPr>
              <a:t>. </a:t>
            </a:r>
          </a:p>
          <a:p>
            <a:pPr lvl="0" algn="just">
              <a:lnSpc>
                <a:spcPct val="107000"/>
              </a:lnSpc>
            </a:pPr>
            <a:endParaRPr lang="en-GB" sz="1000" dirty="0">
              <a:latin typeface="Arial" panose="020B0604020202020204" pitchFamily="34" charset="0"/>
              <a:ea typeface="Calibri" panose="020F0502020204030204" pitchFamily="34" charset="0"/>
              <a:cs typeface="Arial" panose="020B0604020202020204" pitchFamily="34" charset="0"/>
            </a:endParaRPr>
          </a:p>
          <a:p>
            <a:pPr lvl="0" algn="just">
              <a:lnSpc>
                <a:spcPct val="107000"/>
              </a:lnSpc>
            </a:pPr>
            <a:r>
              <a:rPr lang="en-GB" sz="1400" dirty="0">
                <a:latin typeface="Arial" panose="020B0604020202020204" pitchFamily="34" charset="0"/>
                <a:ea typeface="Calibri" panose="020F0502020204030204" pitchFamily="34" charset="0"/>
                <a:cs typeface="Arial" panose="020B0604020202020204" pitchFamily="34" charset="0"/>
              </a:rPr>
              <a:t>As from the 1</a:t>
            </a:r>
            <a:r>
              <a:rPr lang="en-GB" sz="1400" baseline="30000" dirty="0">
                <a:latin typeface="Arial" panose="020B0604020202020204" pitchFamily="34" charset="0"/>
                <a:ea typeface="Calibri" panose="020F0502020204030204" pitchFamily="34" charset="0"/>
                <a:cs typeface="Arial" panose="020B0604020202020204" pitchFamily="34" charset="0"/>
              </a:rPr>
              <a:t>st</a:t>
            </a:r>
            <a:r>
              <a:rPr lang="en-GB" sz="1400" dirty="0">
                <a:latin typeface="Arial" panose="020B0604020202020204" pitchFamily="34" charset="0"/>
                <a:ea typeface="Calibri" panose="020F0502020204030204" pitchFamily="34" charset="0"/>
                <a:cs typeface="Arial" panose="020B0604020202020204" pitchFamily="34" charset="0"/>
              </a:rPr>
              <a:t> of June 2023, Jo Healey from the EFAA (England) will chair the Workgroup. This will allow me to focus on other development programs within the IFAA. I am looking forward to the initiatives Jo will bring to the table by discussing women related topics.  </a:t>
            </a:r>
          </a:p>
          <a:p>
            <a:pPr lvl="0" algn="just">
              <a:lnSpc>
                <a:spcPct val="107000"/>
              </a:lnSpc>
            </a:pPr>
            <a:endParaRPr lang="en-GB" sz="900" i="1" dirty="0">
              <a:latin typeface="Arial" panose="020B0604020202020204" pitchFamily="34" charset="0"/>
              <a:ea typeface="Calibri" panose="020F0502020204030204" pitchFamily="34" charset="0"/>
              <a:cs typeface="Arial" panose="020B0604020202020204" pitchFamily="34" charset="0"/>
            </a:endParaRPr>
          </a:p>
          <a:p>
            <a:pPr lvl="0" algn="just">
              <a:lnSpc>
                <a:spcPct val="107000"/>
              </a:lnSpc>
            </a:pPr>
            <a:r>
              <a:rPr lang="en-GB" sz="1400" i="1" dirty="0">
                <a:latin typeface="Arial" panose="020B0604020202020204" pitchFamily="34" charset="0"/>
                <a:ea typeface="Calibri" panose="020F0502020204030204" pitchFamily="34" charset="0"/>
                <a:cs typeface="Arial" panose="020B0604020202020204" pitchFamily="34" charset="0"/>
              </a:rPr>
              <a:t>Marietjie Fryer  -- IFAA Vice President Development</a:t>
            </a:r>
          </a:p>
        </p:txBody>
      </p:sp>
      <p:sp>
        <p:nvSpPr>
          <p:cNvPr id="8" name="Rectangle 7">
            <a:extLst>
              <a:ext uri="{FF2B5EF4-FFF2-40B4-BE49-F238E27FC236}">
                <a16:creationId xmlns:a16="http://schemas.microsoft.com/office/drawing/2014/main" id="{08BC82E3-C046-5CAD-D903-CC19863157D3}"/>
              </a:ext>
            </a:extLst>
          </p:cNvPr>
          <p:cNvSpPr/>
          <p:nvPr/>
        </p:nvSpPr>
        <p:spPr>
          <a:xfrm>
            <a:off x="-158749" y="95610"/>
            <a:ext cx="3232298" cy="954107"/>
          </a:xfrm>
          <a:prstGeom prst="rect">
            <a:avLst/>
          </a:prstGeom>
        </p:spPr>
        <p:txBody>
          <a:bodyPr wrap="square">
            <a:spAutoFit/>
          </a:bodyPr>
          <a:lstStyle/>
          <a:p>
            <a:pPr algn="ctr"/>
            <a:r>
              <a:rPr lang="en-ZA"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Women In IFAA Workgroup</a:t>
            </a:r>
            <a:endParaRPr lang="en-ZA" sz="44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9" name="Picture 2">
            <a:extLst>
              <a:ext uri="{FF2B5EF4-FFF2-40B4-BE49-F238E27FC236}">
                <a16:creationId xmlns:a16="http://schemas.microsoft.com/office/drawing/2014/main" id="{76E247DE-11D2-53EE-D462-8E969F8B28B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6481" b="78426" l="15000" r="70677">
                        <a14:foregroundMark x1="17188" y1="68148" x2="17188" y2="68148"/>
                        <a14:foregroundMark x1="15000" y1="68426" x2="15000" y2="68426"/>
                        <a14:foregroundMark x1="65313" y1="56944" x2="64635" y2="63056"/>
                        <a14:foregroundMark x1="65781" y1="68519" x2="70625" y2="72685"/>
                        <a14:foregroundMark x1="65365" y1="65370" x2="70573" y2="62130"/>
                        <a14:foregroundMark x1="63646" y1="69630" x2="65885" y2="76852"/>
                        <a14:foregroundMark x1="46042" y1="67760" x2="45313" y2="67778"/>
                        <a14:foregroundMark x1="46075" y1="68430" x2="45885" y2="68426"/>
                        <a14:foregroundMark x1="35990" y1="68981" x2="35938" y2="67500"/>
                        <a14:foregroundMark x1="35990" y1="66111" x2="36094" y2="65833"/>
                        <a14:foregroundMark x1="38281" y1="66389" x2="38438" y2="66667"/>
                        <a14:foregroundMark x1="39631" y1="67685" x2="39948" y2="66944"/>
                        <a14:foregroundMark x1="39115" y1="68889" x2="39631" y2="67685"/>
                        <a14:foregroundMark x1="40573" y1="66389" x2="41667" y2="66204"/>
                        <a14:foregroundMark x1="42292" y1="66481" x2="42708" y2="67778"/>
                        <a14:foregroundMark x1="44010" y1="68796" x2="43906" y2="67685"/>
                        <a14:foregroundMark x1="44167" y1="66759" x2="44740" y2="66574"/>
                        <a14:foregroundMark x1="29583" y1="68611" x2="30156" y2="66667"/>
                        <a14:foregroundMark x1="30521" y1="65463" x2="30521" y2="65463"/>
                        <a14:foregroundMark x1="26615" y1="67870" x2="28750" y2="67778"/>
                        <a14:foregroundMark x1="31979" y1="66111" x2="31979" y2="68426"/>
                        <a14:foregroundMark x1="32813" y1="69074" x2="32969" y2="67870"/>
                        <a14:foregroundMark x1="33385" y1="67037" x2="33542" y2="66944"/>
                        <a14:foregroundMark x1="38021" y1="66204" x2="38281" y2="66389"/>
                        <a14:foregroundMark x1="38021" y1="66574" x2="38333" y2="66667"/>
                        <a14:foregroundMark x1="40573" y1="66759" x2="41615" y2="67037"/>
                        <a14:foregroundMark x1="48385" y1="65741" x2="49583" y2="65833"/>
                        <a14:foregroundMark x1="48958" y1="66296" x2="48906" y2="68426"/>
                        <a14:foregroundMark x1="50313" y1="66481" x2="50521" y2="66759"/>
                        <a14:foregroundMark x1="50729" y1="66667" x2="50417" y2="67037"/>
                        <a14:foregroundMark x1="50677" y1="66481" x2="50677" y2="66481"/>
                        <a14:foregroundMark x1="50677" y1="66852" x2="50313" y2="66852"/>
                        <a14:foregroundMark x1="50313" y1="66574" x2="50781" y2="66667"/>
                        <a14:foregroundMark x1="52604" y1="66574" x2="51615" y2="69259"/>
                        <a14:foregroundMark x1="53177" y1="67500" x2="54063" y2="67037"/>
                        <a14:foregroundMark x1="54063" y1="66852" x2="53490" y2="68519"/>
                        <a14:foregroundMark x1="53750" y1="68796" x2="54010" y2="68704"/>
                        <a14:foregroundMark x1="54844" y1="65370" x2="55729" y2="68704"/>
                        <a14:foregroundMark x1="56094" y1="65648" x2="57135" y2="68611"/>
                        <a14:foregroundMark x1="57813" y1="67407" x2="58385" y2="68704"/>
                        <a14:foregroundMark x1="59427" y1="68889" x2="60313" y2="66759"/>
                        <a14:foregroundMark x1="60313" y1="67222" x2="59688" y2="68889"/>
                        <a14:foregroundMark x1="59271" y1="66574" x2="60313" y2="66667"/>
                        <a14:foregroundMark x1="59271" y1="66389" x2="59583" y2="68148"/>
                        <a14:foregroundMark x1="58438" y1="66574" x2="58229" y2="68148"/>
                        <a14:foregroundMark x1="61146" y1="66759" x2="63229" y2="66389"/>
                        <a14:foregroundMark x1="63125" y1="66667" x2="62604" y2="66667"/>
                        <a14:foregroundMark x1="61250" y1="66852" x2="61250" y2="66852"/>
                        <a14:foregroundMark x1="62448" y1="66944" x2="62448" y2="66944"/>
                        <a14:foregroundMark x1="52552" y1="66574" x2="52240" y2="67593"/>
                        <a14:foregroundMark x1="53073" y1="67407" x2="54063" y2="68889"/>
                        <a14:foregroundMark x1="54844" y1="65648" x2="55417" y2="68333"/>
                        <a14:foregroundMark x1="56198" y1="65833" x2="57240" y2="68704"/>
                        <a14:foregroundMark x1="57760" y1="67685" x2="58594" y2="68796"/>
                        <a14:foregroundMark x1="59323" y1="69444" x2="60156" y2="67037"/>
                        <a14:foregroundMark x1="49896" y1="68333" x2="50156" y2="68426"/>
                        <a14:foregroundMark x1="49740" y1="67593" x2="50260" y2="68611"/>
                        <a14:foregroundMark x1="50104" y1="66852" x2="50052" y2="68889"/>
                        <a14:foregroundMark x1="35938" y1="65648" x2="35938" y2="68611"/>
                        <a14:foregroundMark x1="40521" y1="66204" x2="40521" y2="66204"/>
                        <a14:foregroundMark x1="40417" y1="66574" x2="41458" y2="66574"/>
                        <a14:foregroundMark x1="43750" y1="67315" x2="44688" y2="66852"/>
                        <a14:foregroundMark x1="32865" y1="68796" x2="32865" y2="68704"/>
                        <a14:foregroundMark x1="33385" y1="68519" x2="32604" y2="69167"/>
                        <a14:foregroundMark x1="29896" y1="65648" x2="60469" y2="66574"/>
                        <a14:foregroundMark x1="29531" y1="66759" x2="59844" y2="67593"/>
                        <a14:foregroundMark x1="29844" y1="68333" x2="47552" y2="68704"/>
                        <a14:foregroundMark x1="47552" y1="68704" x2="56406" y2="68333"/>
                        <a14:foregroundMark x1="56406" y1="68333" x2="59896" y2="69074"/>
                        <a14:foregroundMark x1="29583" y1="69537" x2="49219" y2="70278"/>
                        <a14:foregroundMark x1="49219" y1="70278" x2="60104" y2="69907"/>
                        <a14:foregroundMark x1="29688" y1="65463" x2="59896" y2="66574"/>
                        <a14:foregroundMark x1="29792" y1="65000" x2="41302" y2="64722"/>
                        <a14:foregroundMark x1="41302" y1="64722" x2="60417" y2="66204"/>
                        <a14:foregroundMark x1="59896" y1="65370" x2="29688" y2="64630"/>
                        <a14:foregroundMark x1="60104" y1="66019" x2="60156" y2="70000"/>
                        <a14:foregroundMark x1="60469" y1="66019" x2="60417" y2="70093"/>
                        <a14:backgroundMark x1="27604" y1="58333" x2="42760" y2="58519"/>
                      </a14:backgroundRemoval>
                    </a14:imgEffect>
                    <a14:imgEffect>
                      <a14:brightnessContrast contrast="-40000"/>
                    </a14:imgEffect>
                  </a14:imgLayer>
                </a14:imgProps>
              </a:ext>
              <a:ext uri="{28A0092B-C50C-407E-A947-70E740481C1C}">
                <a14:useLocalDpi xmlns:a14="http://schemas.microsoft.com/office/drawing/2010/main" val="0"/>
              </a:ext>
            </a:extLst>
          </a:blip>
          <a:srcRect l="11165" t="53839" r="22636" b="18761"/>
          <a:stretch>
            <a:fillRect/>
          </a:stretch>
        </p:blipFill>
        <p:spPr bwMode="auto">
          <a:xfrm>
            <a:off x="2586635" y="187754"/>
            <a:ext cx="4271365" cy="9938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Rectangle 11">
            <a:extLst>
              <a:ext uri="{FF2B5EF4-FFF2-40B4-BE49-F238E27FC236}">
                <a16:creationId xmlns:a16="http://schemas.microsoft.com/office/drawing/2014/main" id="{4F4E5234-828E-7387-1196-3ADED128EB66}"/>
              </a:ext>
            </a:extLst>
          </p:cNvPr>
          <p:cNvSpPr/>
          <p:nvPr/>
        </p:nvSpPr>
        <p:spPr>
          <a:xfrm>
            <a:off x="-1" y="5237200"/>
            <a:ext cx="6858000" cy="409056"/>
          </a:xfrm>
          <a:prstGeom prst="rect">
            <a:avLst/>
          </a:prstGeom>
        </p:spPr>
        <p:txBody>
          <a:bodyPr wrap="square">
            <a:spAutoFit/>
          </a:bodyPr>
          <a:lstStyle/>
          <a:p>
            <a:pPr algn="ctr"/>
            <a:r>
              <a:rPr lang="en-ZA"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Women In IFAA Contacts</a:t>
            </a:r>
            <a:endParaRPr lang="en-ZA" sz="20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CF9A415E-BB98-563E-BB97-89A5F0A361FA}"/>
              </a:ext>
            </a:extLst>
          </p:cNvPr>
          <p:cNvSpPr txBox="1"/>
          <p:nvPr/>
        </p:nvSpPr>
        <p:spPr>
          <a:xfrm>
            <a:off x="0" y="1108529"/>
            <a:ext cx="6857999" cy="738664"/>
          </a:xfrm>
          <a:prstGeom prst="rect">
            <a:avLst/>
          </a:prstGeom>
          <a:noFill/>
        </p:spPr>
        <p:txBody>
          <a:bodyPr wrap="square">
            <a:spAutoFit/>
          </a:bodyPr>
          <a:lstStyle/>
          <a:p>
            <a:pPr algn="ctr"/>
            <a:r>
              <a:rPr lang="en-US" sz="1400" b="1" i="0" dirty="0">
                <a:solidFill>
                  <a:schemeClr val="bg2">
                    <a:lumMod val="25000"/>
                  </a:schemeClr>
                </a:solidFill>
                <a:effectLst/>
                <a:latin typeface="Ink Free" panose="03080402000500000000" pitchFamily="66" charset="0"/>
              </a:rPr>
              <a:t>“We need women at all levels… to change the dynamic, reshape the conversation, to make sure women’s voices are heard and heeded, not overlooked and ignored.”  </a:t>
            </a:r>
          </a:p>
          <a:p>
            <a:pPr algn="ctr"/>
            <a:r>
              <a:rPr lang="en-US" sz="1400" b="1" i="0" dirty="0">
                <a:solidFill>
                  <a:schemeClr val="bg2">
                    <a:lumMod val="25000"/>
                  </a:schemeClr>
                </a:solidFill>
                <a:effectLst/>
                <a:latin typeface="Ink Free" panose="03080402000500000000" pitchFamily="66" charset="0"/>
              </a:rPr>
              <a:t>— Sheryl Sandberg</a:t>
            </a:r>
            <a:endParaRPr lang="en-GB" sz="1400" b="1" dirty="0">
              <a:solidFill>
                <a:schemeClr val="bg2">
                  <a:lumMod val="25000"/>
                </a:schemeClr>
              </a:solidFill>
              <a:latin typeface="Ink Free" panose="03080402000500000000" pitchFamily="66" charset="0"/>
            </a:endParaRPr>
          </a:p>
        </p:txBody>
      </p:sp>
      <p:sp>
        <p:nvSpPr>
          <p:cNvPr id="17" name="TextBox 16">
            <a:extLst>
              <a:ext uri="{FF2B5EF4-FFF2-40B4-BE49-F238E27FC236}">
                <a16:creationId xmlns:a16="http://schemas.microsoft.com/office/drawing/2014/main" id="{1BFCDEAF-BF02-3E2B-66D6-E4982BAC64BF}"/>
              </a:ext>
            </a:extLst>
          </p:cNvPr>
          <p:cNvSpPr txBox="1"/>
          <p:nvPr/>
        </p:nvSpPr>
        <p:spPr>
          <a:xfrm>
            <a:off x="-1" y="5617711"/>
            <a:ext cx="6857999" cy="767133"/>
          </a:xfrm>
          <a:prstGeom prst="rect">
            <a:avLst/>
          </a:prstGeom>
          <a:noFill/>
        </p:spPr>
        <p:txBody>
          <a:bodyPr wrap="square">
            <a:spAutoFit/>
          </a:bodyPr>
          <a:lstStyle/>
          <a:p>
            <a:pPr lvl="0" algn="just">
              <a:lnSpc>
                <a:spcPct val="107000"/>
              </a:lnSpc>
            </a:pPr>
            <a:r>
              <a:rPr lang="en-GB" sz="1400" dirty="0">
                <a:latin typeface="Arial" panose="020B0604020202020204" pitchFamily="34" charset="0"/>
                <a:ea typeface="Calibri" panose="020F0502020204030204" pitchFamily="34" charset="0"/>
                <a:cs typeface="Arial" panose="020B0604020202020204" pitchFamily="34" charset="0"/>
              </a:rPr>
              <a:t>Below are the names and contact details of our Women in IFAA focusing on the European Region.  Should you want to get involved in the Workgroup or in your local club, national association or community, reach out and get connected. </a:t>
            </a:r>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E8CD161-0ADC-F368-DBE4-CF9759579542}"/>
              </a:ext>
            </a:extLst>
          </p:cNvPr>
          <p:cNvSpPr txBox="1"/>
          <p:nvPr/>
        </p:nvSpPr>
        <p:spPr>
          <a:xfrm>
            <a:off x="1042416" y="8706448"/>
            <a:ext cx="4727447" cy="1235466"/>
          </a:xfrm>
          <a:prstGeom prst="rect">
            <a:avLst/>
          </a:prstGeom>
          <a:noFill/>
        </p:spPr>
        <p:txBody>
          <a:bodyPr wrap="square">
            <a:spAutoFit/>
          </a:bodyPr>
          <a:lstStyle/>
          <a:p>
            <a:pPr algn="ctr">
              <a:lnSpc>
                <a:spcPct val="107000"/>
              </a:lnSpc>
              <a:spcAft>
                <a:spcPts val="800"/>
              </a:spcAft>
            </a:pPr>
            <a:r>
              <a:rPr lang="en-GB" sz="1600" dirty="0">
                <a:solidFill>
                  <a:schemeClr val="bg2">
                    <a:lumMod val="25000"/>
                  </a:schemeClr>
                </a:solidFill>
                <a:latin typeface="Arial" panose="020B0604020202020204" pitchFamily="34" charset="0"/>
                <a:ea typeface="Calibri" panose="020F0502020204030204" pitchFamily="34" charset="0"/>
                <a:cs typeface="Times New Roman" panose="02020603050405020304" pitchFamily="18" charset="0"/>
              </a:rPr>
              <a:t>Finnish Red Cross Rovaniemi is responsible for the First Aid in case of accidents and/or illnesses that occur during the competition. </a:t>
            </a:r>
            <a:r>
              <a:rPr lang="en-GB" sz="1600" dirty="0">
                <a:solidFill>
                  <a:schemeClr val="bg2">
                    <a:lumMod val="25000"/>
                  </a:schemeClr>
                </a:solidFill>
                <a:effectLst/>
                <a:latin typeface="Arial" panose="020B060402020202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en-GB" sz="1600" dirty="0">
                <a:solidFill>
                  <a:schemeClr val="bg2">
                    <a:lumMod val="25000"/>
                  </a:schemeClr>
                </a:solidFill>
                <a:effectLst/>
                <a:latin typeface="Arial" panose="020B0604020202020204" pitchFamily="34" charset="0"/>
                <a:ea typeface="Calibri" panose="020F0502020204030204" pitchFamily="34" charset="0"/>
                <a:cs typeface="Times New Roman" panose="02020603050405020304" pitchFamily="18" charset="0"/>
              </a:rPr>
              <a:t>Call tel</a:t>
            </a:r>
            <a:r>
              <a:rPr lang="en-GB" sz="1600" dirty="0">
                <a:solidFill>
                  <a:schemeClr val="bg2">
                    <a:lumMod val="25000"/>
                  </a:schemeClr>
                </a:solidFill>
                <a:latin typeface="Arial" panose="020B0604020202020204" pitchFamily="34" charset="0"/>
                <a:ea typeface="Calibri" panose="020F0502020204030204" pitchFamily="34" charset="0"/>
                <a:cs typeface="Times New Roman" panose="02020603050405020304" pitchFamily="18" charset="0"/>
              </a:rPr>
              <a:t>. +358 40 7731 658 </a:t>
            </a:r>
            <a:endParaRPr lang="en-ZA" sz="16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D3FA6F0-4F1E-01E8-5EBC-67BB7FA8D29E}"/>
              </a:ext>
            </a:extLst>
          </p:cNvPr>
          <p:cNvSpPr/>
          <p:nvPr/>
        </p:nvSpPr>
        <p:spPr>
          <a:xfrm>
            <a:off x="-2" y="8297392"/>
            <a:ext cx="6857999" cy="409056"/>
          </a:xfrm>
          <a:prstGeom prst="rect">
            <a:avLst/>
          </a:prstGeom>
        </p:spPr>
        <p:txBody>
          <a:bodyPr wrap="square">
            <a:spAutoFit/>
          </a:bodyPr>
          <a:lstStyle/>
          <a:p>
            <a:pPr algn="ctr"/>
            <a:r>
              <a:rPr lang="en-ZA"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Emergency Contact</a:t>
            </a:r>
            <a:endParaRPr lang="en-ZA" sz="20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94703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6402</TotalTime>
  <Words>1315</Words>
  <Application>Microsoft Office PowerPoint</Application>
  <PresentationFormat>A4 Paper (210x297 mm)</PresentationFormat>
  <Paragraphs>86</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Avenir Next LT Pro</vt:lpstr>
      <vt:lpstr>Calibri</vt:lpstr>
      <vt:lpstr>Calibri Light</vt:lpstr>
      <vt:lpstr>Ink Free</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Marietjie Fryer</dc:creator>
  <cp:lastModifiedBy>Marietjie Fryer</cp:lastModifiedBy>
  <cp:revision>4</cp:revision>
  <dcterms:created xsi:type="dcterms:W3CDTF">2022-09-14T16:25:10Z</dcterms:created>
  <dcterms:modified xsi:type="dcterms:W3CDTF">2023-05-30T21:42:10Z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8b5aee8-5735-4353-85b0-06b0f114040f_Enabled">
    <vt:lpwstr>true</vt:lpwstr>
  </property>
  <property fmtid="{D5CDD505-2E9C-101B-9397-08002B2CF9AE}" pid="3" name="MSIP_Label_b8b5aee8-5735-4353-85b0-06b0f114040f_SetDate">
    <vt:lpwstr>2023-05-16T18:40:54Z</vt:lpwstr>
  </property>
  <property fmtid="{D5CDD505-2E9C-101B-9397-08002B2CF9AE}" pid="4" name="MSIP_Label_b8b5aee8-5735-4353-85b0-06b0f114040f_Method">
    <vt:lpwstr>Standard</vt:lpwstr>
  </property>
  <property fmtid="{D5CDD505-2E9C-101B-9397-08002B2CF9AE}" pid="5" name="MSIP_Label_b8b5aee8-5735-4353-85b0-06b0f114040f_Name">
    <vt:lpwstr>b8b5aee8-5735-4353-85b0-06b0f114040f</vt:lpwstr>
  </property>
  <property fmtid="{D5CDD505-2E9C-101B-9397-08002B2CF9AE}" pid="6" name="MSIP_Label_b8b5aee8-5735-4353-85b0-06b0f114040f_SiteId">
    <vt:lpwstr>a3c59d1b-b8f1-4299-9d6a-39ad8f570422</vt:lpwstr>
  </property>
  <property fmtid="{D5CDD505-2E9C-101B-9397-08002B2CF9AE}" pid="7" name="MSIP_Label_b8b5aee8-5735-4353-85b0-06b0f114040f_ActionId">
    <vt:lpwstr>0116a34f-25cf-4c70-b48a-e140bbc31f19</vt:lpwstr>
  </property>
  <property fmtid="{D5CDD505-2E9C-101B-9397-08002B2CF9AE}" pid="8" name="MSIP_Label_b8b5aee8-5735-4353-85b0-06b0f114040f_ContentBits">
    <vt:lpwstr>0</vt:lpwstr>
  </property>
</Properties>
</file>